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3"/>
  </p:notesMasterIdLst>
  <p:sldIdLst>
    <p:sldId id="259" r:id="rId2"/>
    <p:sldId id="260" r:id="rId3"/>
    <p:sldId id="286" r:id="rId4"/>
    <p:sldId id="287" r:id="rId5"/>
    <p:sldId id="258" r:id="rId6"/>
    <p:sldId id="261" r:id="rId7"/>
    <p:sldId id="289" r:id="rId8"/>
    <p:sldId id="262" r:id="rId9"/>
    <p:sldId id="264" r:id="rId10"/>
    <p:sldId id="266" r:id="rId11"/>
    <p:sldId id="263" r:id="rId12"/>
    <p:sldId id="292" r:id="rId13"/>
    <p:sldId id="293" r:id="rId14"/>
    <p:sldId id="294" r:id="rId15"/>
    <p:sldId id="290" r:id="rId16"/>
    <p:sldId id="268" r:id="rId17"/>
    <p:sldId id="269" r:id="rId18"/>
    <p:sldId id="270" r:id="rId19"/>
    <p:sldId id="298" r:id="rId20"/>
    <p:sldId id="271" r:id="rId21"/>
    <p:sldId id="273" r:id="rId22"/>
    <p:sldId id="274" r:id="rId23"/>
    <p:sldId id="272" r:id="rId24"/>
    <p:sldId id="297" r:id="rId25"/>
    <p:sldId id="276" r:id="rId26"/>
    <p:sldId id="275" r:id="rId27"/>
    <p:sldId id="288" r:id="rId28"/>
    <p:sldId id="267" r:id="rId29"/>
    <p:sldId id="277" r:id="rId30"/>
    <p:sldId id="278" r:id="rId31"/>
    <p:sldId id="265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>
    <p:restoredLeft sz="34605" autoAdjust="0"/>
    <p:restoredTop sz="86399" autoAdjust="0"/>
  </p:normalViewPr>
  <p:slideViewPr>
    <p:cSldViewPr>
      <p:cViewPr varScale="1">
        <p:scale>
          <a:sx n="52" d="100"/>
          <a:sy n="52" d="100"/>
        </p:scale>
        <p:origin x="-80" y="-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0371F0-1CD7-4E3C-B34D-AD7869F1A1F3}" type="datetimeFigureOut">
              <a:rPr lang="de-DE" smtClean="0"/>
              <a:pPr/>
              <a:t>02.09.2013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C77D8-84AF-4C23-A212-177FA050F5B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BF6B3-C148-42E2-814F-C2D48D382785}" type="datetime1">
              <a:rPr lang="de-DE" smtClean="0"/>
              <a:pPr/>
              <a:t>02.09.2013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staatenlos.info</a:t>
            </a:r>
            <a:endParaRPr kumimoji="0"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‹Nr.›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A5483-3CC5-49EF-9EA1-A6BA4CA6555A}" type="datetime1">
              <a:rPr lang="de-DE" smtClean="0"/>
              <a:pPr/>
              <a:t>02.09.2013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staatenlos.info</a:t>
            </a:r>
            <a:endParaRPr kumimoji="0"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‹Nr.›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1C659-BFAC-47BB-8500-B82B97B5CCCB}" type="datetime1">
              <a:rPr lang="de-DE" smtClean="0"/>
              <a:pPr/>
              <a:t>02.09.2013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staatenlos.info</a:t>
            </a:r>
            <a:endParaRPr kumimoji="0"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‹Nr.›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498F0-AD06-4668-B324-7D5083CCB8F2}" type="datetime1">
              <a:rPr lang="de-DE" smtClean="0"/>
              <a:pPr/>
              <a:t>02.09.2013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staatenlos.info</a:t>
            </a:r>
            <a:endParaRPr kumimoji="0"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‹Nr.›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B1823-A0C3-4AE3-9847-2F5D33B9322B}" type="datetime1">
              <a:rPr lang="de-DE" smtClean="0"/>
              <a:pPr/>
              <a:t>02.09.2013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staatenlos.info</a:t>
            </a:r>
            <a:endParaRPr kumimoji="0"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‹Nr.›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A461C-1D05-43AD-8EAB-0D71BAE6EEA4}" type="datetime1">
              <a:rPr lang="de-DE" smtClean="0"/>
              <a:pPr/>
              <a:t>02.09.2013</a:t>
            </a:fld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staatenlos.info</a:t>
            </a:r>
            <a:endParaRPr kumimoji="0"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‹Nr.›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5E32D-E05E-4051-9454-EE2CE7276D90}" type="datetime1">
              <a:rPr lang="de-DE" smtClean="0"/>
              <a:pPr/>
              <a:t>02.09.2013</a:t>
            </a:fld>
            <a:endParaRPr lang="en-US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staatenlos.info</a:t>
            </a:r>
            <a:endParaRPr kumimoji="0" lang="en-US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‹Nr.›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38610-C98F-4D43-B274-941019D3D880}" type="datetime1">
              <a:rPr lang="de-DE" smtClean="0"/>
              <a:pPr/>
              <a:t>02.09.2013</a:t>
            </a:fld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staatenlos.info</a:t>
            </a:r>
            <a:endParaRPr kumimoji="0"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‹Nr.›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724A5-DCCB-45B7-89F7-82A87CBF5BAC}" type="datetime1">
              <a:rPr lang="de-DE" smtClean="0"/>
              <a:pPr/>
              <a:t>02.09.2013</a:t>
            </a:fld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staatenlos.info</a:t>
            </a:r>
            <a:endParaRPr kumimoji="0"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‹Nr.›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DA0CB-1763-4DDD-9BC2-EBCB2E9126E0}" type="datetime1">
              <a:rPr lang="de-DE" smtClean="0"/>
              <a:pPr/>
              <a:t>02.09.2013</a:t>
            </a:fld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staatenlos.info</a:t>
            </a:r>
            <a:endParaRPr kumimoji="0"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‹Nr.›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CDCB0-C18E-401B-889A-EA43C3774D99}" type="datetime1">
              <a:rPr lang="de-DE" smtClean="0"/>
              <a:pPr/>
              <a:t>02.09.2013</a:t>
            </a:fld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staatenlos.info</a:t>
            </a:r>
            <a:endParaRPr kumimoji="0"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‹Nr.›</a:t>
            </a:fld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CF866-39AA-4F6A-BA02-743120DD6F34}" type="datetime1">
              <a:rPr lang="de-DE" smtClean="0"/>
              <a:pPr/>
              <a:t>02.09.2013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eaLnBrk="1" latinLnBrk="0" hangingPunct="1"/>
            <a:r>
              <a:rPr kumimoji="0" lang="en-US" smtClean="0">
                <a:solidFill>
                  <a:schemeClr val="tx2">
                    <a:shade val="90000"/>
                  </a:schemeClr>
                </a:solidFill>
              </a:rPr>
              <a:t>staatenlos.info</a:t>
            </a:r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‹Nr.›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28596" y="142852"/>
            <a:ext cx="8715404" cy="857232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Генеральное решение родину &amp; мир Мир - будущее для всех народов</a:t>
            </a:r>
          </a:p>
          <a:p>
            <a:endParaRPr lang="de-DE" sz="2000" dirty="0" smtClean="0"/>
          </a:p>
          <a:p>
            <a:pPr algn="ctr"/>
            <a:endParaRPr lang="de-DE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A21C2-14BA-4BB2-A032-959C00FCF4A1}" type="datetime1">
              <a:rPr lang="de-DE" smtClean="0"/>
              <a:pPr/>
              <a:t>02.09.2013</a:t>
            </a:fld>
            <a:endParaRPr lang="en-US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staatenlos.info</a:t>
            </a:r>
            <a:endParaRPr kumimoji="0"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1</a:t>
            </a:fld>
            <a:endParaRPr kumimoji="0" lang="en-US" dirty="0"/>
          </a:p>
        </p:txBody>
      </p:sp>
      <p:pic>
        <p:nvPicPr>
          <p:cNvPr id="4" name="Grafik 3" descr="HEIMAT- Reichsta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1357298"/>
            <a:ext cx="6215106" cy="4583641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3857620" y="5214950"/>
            <a:ext cx="18125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b="1" dirty="0" smtClean="0">
                <a:latin typeface="Arial" pitchFamily="34" charset="0"/>
                <a:cs typeface="Arial" pitchFamily="34" charset="0"/>
              </a:rPr>
              <a:t>HEIMAT- Reichstag</a:t>
            </a:r>
            <a:endParaRPr lang="de-DE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</p:spPr>
        <p:txBody>
          <a:bodyPr>
            <a:normAutofit/>
          </a:bodyPr>
          <a:lstStyle/>
          <a:p>
            <a:r>
              <a:rPr lang="az-Cyrl-AZ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ДОКУМЕНТ 146 турбин &amp; Всемирно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B3D74-7658-46FF-944F-75E881770F0C}" type="datetime1">
              <a:rPr lang="de-DE" smtClean="0"/>
              <a:pPr/>
              <a:t>02.09.2013</a:t>
            </a:fld>
            <a:endParaRPr lang="en-US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staatenlos.info</a:t>
            </a:r>
            <a:endParaRPr kumimoji="0"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10</a:t>
            </a:fld>
            <a:endParaRPr kumimoji="0" lang="en-US" dirty="0"/>
          </a:p>
        </p:txBody>
      </p:sp>
      <p:grpSp>
        <p:nvGrpSpPr>
          <p:cNvPr id="9" name="Gruppieren 8"/>
          <p:cNvGrpSpPr/>
          <p:nvPr/>
        </p:nvGrpSpPr>
        <p:grpSpPr>
          <a:xfrm>
            <a:off x="928663" y="1214422"/>
            <a:ext cx="7429551" cy="5143536"/>
            <a:chOff x="928662" y="1214422"/>
            <a:chExt cx="7702301" cy="5357850"/>
          </a:xfrm>
        </p:grpSpPr>
        <p:pic>
          <p:nvPicPr>
            <p:cNvPr id="3" name="Grafik 2" descr="Urkunde 146 - national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57752" y="1214422"/>
              <a:ext cx="3773211" cy="5357850"/>
            </a:xfrm>
            <a:prstGeom prst="rect">
              <a:avLst/>
            </a:prstGeom>
          </p:spPr>
        </p:pic>
        <p:pic>
          <p:nvPicPr>
            <p:cNvPr id="4" name="Grafik 3" descr="URKUNDE 146 Turbo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28662" y="1285860"/>
              <a:ext cx="3740385" cy="528641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КОМБИНИРОВАННАЯ КАРТИНА основной закон 146 - руководство действия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83E01-5C60-4926-8FBA-B5A9FE688A44}" type="datetime1">
              <a:rPr lang="de-DE" smtClean="0"/>
              <a:pPr/>
              <a:t>02.09.2013</a:t>
            </a:fld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staatenlos.info</a:t>
            </a:r>
            <a:endParaRPr kumimoji="0"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11</a:t>
            </a:fld>
            <a:endParaRPr kumimoji="0" lang="en-US" dirty="0"/>
          </a:p>
        </p:txBody>
      </p:sp>
      <p:pic>
        <p:nvPicPr>
          <p:cNvPr id="3" name="Grafik 2" descr="KOMBIBILD GG 14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1142984"/>
            <a:ext cx="7012907" cy="5143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4291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Заданная величина действия По-новому СТР. 1 - 2 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2E5F1-8927-4BAA-B177-2526EED551CE}" type="datetime1">
              <a:rPr lang="de-DE" smtClean="0"/>
              <a:pPr/>
              <a:t>02.09.2013</a:t>
            </a:fld>
            <a:endParaRPr lang="en-US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staatenlos.info</a:t>
            </a:r>
            <a:endParaRPr kumimoji="0"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12</a:t>
            </a:fld>
            <a:endParaRPr kumimoji="0" lang="en-US" dirty="0"/>
          </a:p>
        </p:txBody>
      </p:sp>
      <p:grpSp>
        <p:nvGrpSpPr>
          <p:cNvPr id="9" name="Gruppieren 8"/>
          <p:cNvGrpSpPr/>
          <p:nvPr/>
        </p:nvGrpSpPr>
        <p:grpSpPr>
          <a:xfrm>
            <a:off x="1071538" y="1261488"/>
            <a:ext cx="7215239" cy="4999435"/>
            <a:chOff x="1071538" y="1261488"/>
            <a:chExt cx="7215239" cy="4999435"/>
          </a:xfrm>
        </p:grpSpPr>
        <p:pic>
          <p:nvPicPr>
            <p:cNvPr id="3" name="Grafik 2" descr="Handlungsvorgabe- NEU 1.doc_00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1538" y="1285860"/>
              <a:ext cx="3515633" cy="4975063"/>
            </a:xfrm>
            <a:prstGeom prst="rect">
              <a:avLst/>
            </a:prstGeom>
          </p:spPr>
        </p:pic>
        <p:pic>
          <p:nvPicPr>
            <p:cNvPr id="4" name="Grafik 3" descr="Handlungsvorgabe- NEU 1.doc_002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86315" y="1261488"/>
              <a:ext cx="3500462" cy="495359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5720" y="0"/>
            <a:ext cx="8229600" cy="71435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Заданная величина действия По-новому СТР. </a:t>
            </a:r>
            <a:r>
              <a:rPr lang="de-DE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de-DE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0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058E1-D902-4C72-AEF3-7833F49E445A}" type="datetime1">
              <a:rPr lang="de-DE" smtClean="0"/>
              <a:pPr/>
              <a:t>02.09.2013</a:t>
            </a:fld>
            <a:endParaRPr lang="en-US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124200" y="6429396"/>
            <a:ext cx="2805122" cy="292079"/>
          </a:xfrm>
        </p:spPr>
        <p:txBody>
          <a:bodyPr/>
          <a:lstStyle/>
          <a:p>
            <a:r>
              <a:rPr kumimoji="0" lang="en-US" smtClean="0"/>
              <a:t>staatenlos.info</a:t>
            </a:r>
            <a:endParaRPr kumimoji="0"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13</a:t>
            </a:fld>
            <a:endParaRPr kumimoji="0" lang="en-US" dirty="0"/>
          </a:p>
        </p:txBody>
      </p:sp>
      <p:grpSp>
        <p:nvGrpSpPr>
          <p:cNvPr id="9" name="Gruppieren 8"/>
          <p:cNvGrpSpPr/>
          <p:nvPr/>
        </p:nvGrpSpPr>
        <p:grpSpPr>
          <a:xfrm>
            <a:off x="836268" y="1071546"/>
            <a:ext cx="7563774" cy="5214974"/>
            <a:chOff x="836268" y="1071546"/>
            <a:chExt cx="7563774" cy="5214974"/>
          </a:xfrm>
        </p:grpSpPr>
        <p:pic>
          <p:nvPicPr>
            <p:cNvPr id="3" name="Grafik 2" descr="Handlungsvorgabe- NEU 1.doc_003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6268" y="1071547"/>
              <a:ext cx="3685165" cy="5214973"/>
            </a:xfrm>
            <a:prstGeom prst="rect">
              <a:avLst/>
            </a:prstGeom>
          </p:spPr>
        </p:pic>
        <p:pic>
          <p:nvPicPr>
            <p:cNvPr id="4" name="Grafik 3" descr="Handlungsvorgabe- NEU 1.doc_004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14876" y="1071546"/>
              <a:ext cx="3685166" cy="521497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Заданная величина действия По-новому СТР. </a:t>
            </a:r>
            <a:r>
              <a:rPr lang="de-DE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0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37148-538D-47CB-BF64-25E548F3EE06}" type="datetime1">
              <a:rPr lang="de-DE" smtClean="0"/>
              <a:pPr/>
              <a:t>02.09.2013</a:t>
            </a:fld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staatenlos.info</a:t>
            </a:r>
            <a:endParaRPr kumimoji="0"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14</a:t>
            </a:fld>
            <a:endParaRPr kumimoji="0" lang="en-US" dirty="0"/>
          </a:p>
        </p:txBody>
      </p:sp>
      <p:pic>
        <p:nvPicPr>
          <p:cNvPr id="3" name="Grafik 2" descr="Handlungsvorgabe- NEU 1.doc_00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488" y="1428736"/>
            <a:ext cx="3420354" cy="4840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>
            <a:normAutofit/>
          </a:bodyPr>
          <a:lstStyle/>
          <a:p>
            <a:r>
              <a:rPr lang="az-Cyrl-AZ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Заявление реабилитацию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A1B21-667A-4788-9C5C-92EBBA0BFEA6}" type="datetime1">
              <a:rPr lang="de-DE" smtClean="0"/>
              <a:pPr/>
              <a:t>02.09.2013</a:t>
            </a:fld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staatenlos.info</a:t>
            </a:r>
            <a:endParaRPr kumimoji="0"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15</a:t>
            </a:fld>
            <a:endParaRPr kumimoji="0" lang="en-US" dirty="0"/>
          </a:p>
        </p:txBody>
      </p:sp>
      <p:pic>
        <p:nvPicPr>
          <p:cNvPr id="3" name="Grafik 2" descr="Antrag_Rehabilitation_Heimat_0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489" y="1071546"/>
            <a:ext cx="3643338" cy="51557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>
            <a:normAutofit/>
          </a:bodyPr>
          <a:lstStyle/>
          <a:p>
            <a:r>
              <a:rPr lang="az-Cyrl-AZ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Акция Родной номерной знак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F7197-DD15-4FCB-94DD-EF55D61BD4D6}" type="datetime1">
              <a:rPr lang="de-DE" smtClean="0"/>
              <a:pPr/>
              <a:t>02.09.2013</a:t>
            </a:fld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staatenlos.info</a:t>
            </a:r>
            <a:endParaRPr kumimoji="0"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16</a:t>
            </a:fld>
            <a:endParaRPr kumimoji="0" lang="en-US" dirty="0"/>
          </a:p>
        </p:txBody>
      </p:sp>
      <p:pic>
        <p:nvPicPr>
          <p:cNvPr id="3" name="Grafik 2" descr="Aktion Heimat-Nummernschil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2857496"/>
            <a:ext cx="8609404" cy="19519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</p:spPr>
        <p:txBody>
          <a:bodyPr>
            <a:normAutofit/>
          </a:bodyPr>
          <a:lstStyle/>
          <a:p>
            <a:r>
              <a:rPr lang="az-Cyrl-AZ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Родины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142EE-1305-49C6-938F-11E78305F048}" type="datetime1">
              <a:rPr lang="de-DE" smtClean="0"/>
              <a:pPr/>
              <a:t>02.09.2013</a:t>
            </a:fld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staatenlos.info</a:t>
            </a:r>
            <a:endParaRPr kumimoji="0"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17</a:t>
            </a:fld>
            <a:endParaRPr kumimoji="0" lang="en-US" dirty="0"/>
          </a:p>
        </p:txBody>
      </p:sp>
      <p:pic>
        <p:nvPicPr>
          <p:cNvPr id="3" name="Grafik 2" descr="HEIMATLÄND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6624" y="1000108"/>
            <a:ext cx="3895785" cy="5357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2918"/>
          </a:xfrm>
        </p:spPr>
        <p:txBody>
          <a:bodyPr>
            <a:normAutofit/>
          </a:bodyPr>
          <a:lstStyle/>
          <a:p>
            <a:r>
              <a:rPr lang="az-Cyrl-AZ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Акция синий пункт 1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C7B31-7137-466D-8439-EC99CAF5E7CC}" type="datetime1">
              <a:rPr lang="de-DE" smtClean="0"/>
              <a:pPr/>
              <a:t>02.09.2013</a:t>
            </a:fld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staatenlos.info</a:t>
            </a:r>
            <a:endParaRPr kumimoji="0"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18</a:t>
            </a:fld>
            <a:endParaRPr kumimoji="0" lang="en-US" dirty="0"/>
          </a:p>
        </p:txBody>
      </p:sp>
      <p:pic>
        <p:nvPicPr>
          <p:cNvPr id="3" name="Grafik 2" descr="M. WAH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64" y="1071546"/>
            <a:ext cx="3286148" cy="51752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>
            <a:noAutofit/>
          </a:bodyPr>
          <a:lstStyle/>
          <a:p>
            <a:r>
              <a:rPr lang="az-Cyrl-AZ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без гражданства-документ 146 -</a:t>
            </a:r>
            <a:br>
              <a:rPr lang="az-Cyrl-AZ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az-Cyrl-AZ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Акция синий пункт 2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38610-C98F-4D43-B274-941019D3D880}" type="datetime1">
              <a:rPr lang="de-DE" smtClean="0"/>
              <a:pPr/>
              <a:t>02.09.2013</a:t>
            </a:fld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staatenlos.info</a:t>
            </a:r>
            <a:endParaRPr kumimoji="0"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19</a:t>
            </a:fld>
            <a:endParaRPr kumimoji="0" lang="en-US" dirty="0"/>
          </a:p>
        </p:txBody>
      </p:sp>
      <p:pic>
        <p:nvPicPr>
          <p:cNvPr id="7" name="Grafik 6" descr="staatenlos-urkunde146-dreieich-magistrat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1285860"/>
            <a:ext cx="6381795" cy="47863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2844" y="0"/>
            <a:ext cx="9001156" cy="642918"/>
          </a:xfrm>
        </p:spPr>
        <p:txBody>
          <a:bodyPr>
            <a:normAutofit/>
          </a:bodyPr>
          <a:lstStyle/>
          <a:p>
            <a:r>
              <a:rPr lang="az-Cyrl-AZ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Рейхстаг Христу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95806-446B-4195-B9E7-096B6B467089}" type="datetime1">
              <a:rPr lang="de-DE" smtClean="0"/>
              <a:pPr/>
              <a:t>02.09.2013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staatenlos.info</a:t>
            </a:r>
            <a:endParaRPr kumimoji="0"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2</a:t>
            </a:fld>
            <a:endParaRPr kumimoji="0" lang="en-US" dirty="0"/>
          </a:p>
        </p:txBody>
      </p:sp>
      <p:pic>
        <p:nvPicPr>
          <p:cNvPr id="6" name="Grafik 5" descr="Reichstag Christ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1357299"/>
            <a:ext cx="6858048" cy="49805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>
            <a:normAutofit/>
          </a:bodyPr>
          <a:lstStyle/>
          <a:p>
            <a:r>
              <a:rPr lang="az-Cyrl-AZ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Акция синий пункт 3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A7F6-A647-4224-ADA7-9BD07886C1AB}" type="datetime1">
              <a:rPr lang="de-DE" smtClean="0"/>
              <a:pPr/>
              <a:t>02.09.2013</a:t>
            </a:fld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staatenlos.info</a:t>
            </a:r>
            <a:endParaRPr kumimoji="0"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20</a:t>
            </a:fld>
            <a:endParaRPr kumimoji="0" lang="en-US" dirty="0"/>
          </a:p>
        </p:txBody>
      </p:sp>
      <p:pic>
        <p:nvPicPr>
          <p:cNvPr id="3" name="Grafik 2" descr="BAHN Blauer Punk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1214422"/>
            <a:ext cx="6807728" cy="51057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>
            <a:normAutofit/>
          </a:bodyPr>
          <a:lstStyle/>
          <a:p>
            <a:r>
              <a:rPr lang="az-Cyrl-AZ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Акция синий пункт </a:t>
            </a:r>
            <a:r>
              <a:rPr lang="de-DE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az-Cyrl-AZ" sz="20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6193A-F72F-46DC-9472-732BABA675F7}" type="datetime1">
              <a:rPr lang="de-DE" smtClean="0"/>
              <a:pPr/>
              <a:t>02.09.2013</a:t>
            </a:fld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staatenlos.info</a:t>
            </a:r>
            <a:endParaRPr kumimoji="0"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21</a:t>
            </a:fld>
            <a:endParaRPr kumimoji="0" lang="en-US" dirty="0"/>
          </a:p>
        </p:txBody>
      </p:sp>
      <p:pic>
        <p:nvPicPr>
          <p:cNvPr id="3" name="Grafik 2" descr="SOLI HAUS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1071546"/>
            <a:ext cx="6786579" cy="52395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>
            <a:normAutofit/>
          </a:bodyPr>
          <a:lstStyle/>
          <a:p>
            <a:r>
              <a:rPr lang="az-Cyrl-AZ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Акция синий пункт </a:t>
            </a:r>
            <a:r>
              <a:rPr lang="de-DE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az-Cyrl-AZ" sz="20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069B8-841C-4797-A9B4-DEBE2CCBF5ED}" type="datetime1">
              <a:rPr lang="de-DE" smtClean="0"/>
              <a:pPr/>
              <a:t>02.09.2013</a:t>
            </a:fld>
            <a:endParaRPr lang="en-US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staatenlos.info</a:t>
            </a:r>
            <a:endParaRPr kumimoji="0"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22</a:t>
            </a:fld>
            <a:endParaRPr kumimoji="0" lang="en-US" dirty="0"/>
          </a:p>
        </p:txBody>
      </p:sp>
      <p:pic>
        <p:nvPicPr>
          <p:cNvPr id="5" name="Grafik 4" descr="staatenlosinfo in spacevers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1285860"/>
            <a:ext cx="8143900" cy="45787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857232"/>
          </a:xfrm>
        </p:spPr>
        <p:txBody>
          <a:bodyPr>
            <a:normAutofit/>
          </a:bodyPr>
          <a:lstStyle/>
          <a:p>
            <a:r>
              <a:rPr lang="az-Cyrl-AZ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Акция синий пункт </a:t>
            </a:r>
            <a:r>
              <a:rPr lang="de-DE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az-Cyrl-AZ" sz="20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FF067-61A2-457E-BABE-ED661D384807}" type="datetime1">
              <a:rPr lang="de-DE" smtClean="0"/>
              <a:pPr/>
              <a:t>02.09.2013</a:t>
            </a:fld>
            <a:endParaRPr lang="en-US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staatenlos.info</a:t>
            </a:r>
            <a:endParaRPr kumimoji="0"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23</a:t>
            </a:fld>
            <a:endParaRPr kumimoji="0" lang="en-US" dirty="0"/>
          </a:p>
        </p:txBody>
      </p:sp>
      <p:grpSp>
        <p:nvGrpSpPr>
          <p:cNvPr id="10" name="Gruppieren 9"/>
          <p:cNvGrpSpPr/>
          <p:nvPr/>
        </p:nvGrpSpPr>
        <p:grpSpPr>
          <a:xfrm>
            <a:off x="1142976" y="1000108"/>
            <a:ext cx="6934734" cy="5214974"/>
            <a:chOff x="1357290" y="1071546"/>
            <a:chExt cx="6934734" cy="5214974"/>
          </a:xfrm>
        </p:grpSpPr>
        <p:pic>
          <p:nvPicPr>
            <p:cNvPr id="3" name="Grafik 2" descr="SOLI PKW 1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71736" y="3643314"/>
              <a:ext cx="4697197" cy="2643206"/>
            </a:xfrm>
            <a:prstGeom prst="rect">
              <a:avLst/>
            </a:prstGeom>
          </p:spPr>
        </p:pic>
        <p:pic>
          <p:nvPicPr>
            <p:cNvPr id="4" name="Grafik 3" descr="Soli 3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43504" y="1071546"/>
              <a:ext cx="3148520" cy="2357454"/>
            </a:xfrm>
            <a:prstGeom prst="rect">
              <a:avLst/>
            </a:prstGeom>
          </p:spPr>
        </p:pic>
        <p:pic>
          <p:nvPicPr>
            <p:cNvPr id="5" name="Grafik 4" descr="SOLI HH 1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57290" y="1071546"/>
              <a:ext cx="3571900" cy="238126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>
            <a:normAutofit/>
          </a:bodyPr>
          <a:lstStyle/>
          <a:p>
            <a:r>
              <a:rPr lang="az-Cyrl-AZ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Акция синий пункт </a:t>
            </a:r>
            <a:r>
              <a:rPr lang="de-DE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az-Cyrl-AZ" sz="20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D565-64EF-4528-AA09-980C8519D8D8}" type="slidenum">
              <a:rPr lang="de-DE" smtClean="0"/>
              <a:pPr/>
              <a:t>24</a:t>
            </a:fld>
            <a:endParaRPr lang="de-DE"/>
          </a:p>
        </p:txBody>
      </p:sp>
      <p:pic>
        <p:nvPicPr>
          <p:cNvPr id="6" name="Grafik 5" descr="DÖMITZ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1285860"/>
            <a:ext cx="6643734" cy="49828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az-Cyrl-AZ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Акция синий пункт  </a:t>
            </a:r>
            <a:r>
              <a:rPr lang="de-DE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de-DE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F49DD-8E18-465D-9784-C66BBC3292A0}" type="datetime1">
              <a:rPr lang="de-DE" smtClean="0"/>
              <a:pPr/>
              <a:t>02.09.2013</a:t>
            </a:fld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staatenlos.info</a:t>
            </a:r>
            <a:endParaRPr kumimoji="0"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25</a:t>
            </a:fld>
            <a:endParaRPr kumimoji="0" lang="en-US" dirty="0"/>
          </a:p>
        </p:txBody>
      </p:sp>
      <p:pic>
        <p:nvPicPr>
          <p:cNvPr id="3" name="Grafik 2" descr="Aktion Heimatpunkt_0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50" y="1428736"/>
            <a:ext cx="3530617" cy="49903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642918"/>
          </a:xfrm>
        </p:spPr>
        <p:txBody>
          <a:bodyPr>
            <a:noAutofit/>
          </a:bodyPr>
          <a:lstStyle/>
          <a:p>
            <a:r>
              <a:rPr lang="az-Cyrl-AZ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Акция синий пункт  </a:t>
            </a:r>
            <a:r>
              <a:rPr lang="de-DE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de-DE"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741FD-D29C-4B8D-A26B-4D46B1684A6D}" type="datetime1">
              <a:rPr lang="de-DE" smtClean="0"/>
              <a:pPr/>
              <a:t>02.09.2013</a:t>
            </a:fld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staatenlos.info</a:t>
            </a:r>
            <a:endParaRPr kumimoji="0"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26</a:t>
            </a:fld>
            <a:endParaRPr kumimoji="0" lang="en-US" dirty="0"/>
          </a:p>
        </p:txBody>
      </p:sp>
      <p:pic>
        <p:nvPicPr>
          <p:cNvPr id="3" name="Grafik 2" descr="9eba1681282eb4647399a1721a2563c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1714488"/>
            <a:ext cx="6372522" cy="45005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>
            <a:normAutofit/>
          </a:bodyPr>
          <a:lstStyle/>
          <a:p>
            <a:r>
              <a:rPr lang="az-Cyrl-AZ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Дерево </a:t>
            </a:r>
            <a:endParaRPr lang="de-DE"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5B53F-E9F3-46DC-B995-C46619D0DC1B}" type="datetime1">
              <a:rPr lang="de-DE" smtClean="0"/>
              <a:pPr/>
              <a:t>02.09.2013</a:t>
            </a:fld>
            <a:endParaRPr lang="en-US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staatenlos.info</a:t>
            </a:r>
            <a:endParaRPr kumimoji="0"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27</a:t>
            </a:fld>
            <a:endParaRPr kumimoji="0" lang="en-US" dirty="0"/>
          </a:p>
        </p:txBody>
      </p:sp>
      <p:pic>
        <p:nvPicPr>
          <p:cNvPr id="3" name="Grafik 2" descr="Bau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22" y="2357430"/>
            <a:ext cx="4095780" cy="3071834"/>
          </a:xfrm>
          <a:prstGeom prst="rect">
            <a:avLst/>
          </a:prstGeom>
        </p:spPr>
      </p:pic>
      <p:pic>
        <p:nvPicPr>
          <p:cNvPr id="4" name="Grafik 3" descr="DSC0615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2357430"/>
            <a:ext cx="40640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2918"/>
          </a:xfrm>
        </p:spPr>
        <p:txBody>
          <a:bodyPr>
            <a:normAutofit/>
          </a:bodyPr>
          <a:lstStyle/>
          <a:p>
            <a:r>
              <a:rPr lang="az-Cyrl-AZ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Родина - лес </a:t>
            </a:r>
            <a:endParaRPr lang="de-DE"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580DC-8646-494B-B398-B147EDB0BF6B}" type="datetime1">
              <a:rPr lang="de-DE" smtClean="0"/>
              <a:pPr/>
              <a:t>02.09.2013</a:t>
            </a:fld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staatenlos.info</a:t>
            </a:r>
            <a:endParaRPr kumimoji="0"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28</a:t>
            </a:fld>
            <a:endParaRPr kumimoji="0" lang="en-US" dirty="0"/>
          </a:p>
        </p:txBody>
      </p:sp>
      <p:pic>
        <p:nvPicPr>
          <p:cNvPr id="3" name="Grafik 2" descr="DSC0599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928670"/>
            <a:ext cx="7215238" cy="54114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571504"/>
          </a:xfrm>
        </p:spPr>
        <p:txBody>
          <a:bodyPr>
            <a:normAutofit/>
          </a:bodyPr>
          <a:lstStyle/>
          <a:p>
            <a:r>
              <a:rPr lang="az-Cyrl-AZ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Акция синий пункт</a:t>
            </a:r>
            <a:endParaRPr lang="de-DE"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CE612-C0BD-45C7-A70B-C98972CADA5B}" type="datetime1">
              <a:rPr lang="de-DE" smtClean="0"/>
              <a:pPr/>
              <a:t>02.09.2013</a:t>
            </a:fld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staatenlos.info</a:t>
            </a:r>
            <a:endParaRPr kumimoji="0"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29</a:t>
            </a:fld>
            <a:endParaRPr kumimoji="0" lang="en-US" dirty="0"/>
          </a:p>
        </p:txBody>
      </p:sp>
      <p:pic>
        <p:nvPicPr>
          <p:cNvPr id="3" name="Grafik 2" descr="Der blaue Punkt_0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488" y="1214422"/>
            <a:ext cx="3568995" cy="50445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4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Центральная проблема в Германии – Которая отсутствует </a:t>
            </a:r>
            <a:r>
              <a:rPr lang="ru-RU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конституции</a:t>
            </a:r>
            <a:r>
              <a:rPr lang="de-DE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S.1</a:t>
            </a:r>
            <a:endParaRPr lang="de-DE" sz="20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D56E2-3F77-4C9E-BD28-347455187D8C}" type="datetime1">
              <a:rPr lang="de-DE" smtClean="0"/>
              <a:pPr/>
              <a:t>02.09.2013</a:t>
            </a:fld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staatenlos.info</a:t>
            </a:r>
            <a:endParaRPr kumimoji="0"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3</a:t>
            </a:fld>
            <a:endParaRPr kumimoji="0" lang="en-US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85786" y="1214422"/>
            <a:ext cx="7500990" cy="387798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az-Cyrl-AZ" sz="1400" dirty="0" smtClean="0"/>
              <a:t>ОФИЦИАЛЬНО ЮРИДИЧЕСКИ ОФИЦИАЛЬНЫЙ ПРОЦЕСС:</a:t>
            </a:r>
          </a:p>
          <a:p>
            <a:r>
              <a:rPr lang="ru-RU" sz="1400" dirty="0" smtClean="0"/>
              <a:t>1. Ее лично публично имеющее обязательную силу засвидетельствование для предварительного повторного назначения последней, до сегодняшнего дня действительной конституции.</a:t>
            </a:r>
          </a:p>
          <a:p>
            <a:r>
              <a:rPr lang="ru-RU" sz="1400" dirty="0" smtClean="0"/>
              <a:t>Вы поднимаете лично официально этим юридическим актом основной закон для себя и восстанавливаете как по закону нужно напластованную основным законом конституцию 1919. </a:t>
            </a:r>
          </a:p>
          <a:p>
            <a:endParaRPr lang="de-DE" sz="1400" dirty="0" smtClean="0"/>
          </a:p>
          <a:p>
            <a:r>
              <a:rPr lang="ru-RU" sz="1400" dirty="0" smtClean="0"/>
              <a:t>2. Это пред-оседание Рау к </a:t>
            </a:r>
          </a:p>
          <a:p>
            <a:endParaRPr lang="de-DE" sz="1400" dirty="0" smtClean="0"/>
          </a:p>
          <a:p>
            <a:r>
              <a:rPr lang="ru-RU" sz="1400" dirty="0" smtClean="0"/>
              <a:t>2.1 окончания Вашей родины Staatenlosigkeit, незаконное качество = бесправие лишение власти и объявление лица недееспособным.</a:t>
            </a:r>
          </a:p>
          <a:p>
            <a:endParaRPr lang="de-DE" sz="1400" dirty="0" smtClean="0"/>
          </a:p>
          <a:p>
            <a:r>
              <a:rPr lang="ru-RU" sz="1400" dirty="0" smtClean="0"/>
              <a:t>2.2 восстановления всех прав, дееспособности немецкого правового государства и закрытие мирных договоров и вместе с тем окончание журнала "Вельт" – ВОЙНЫ! </a:t>
            </a:r>
          </a:p>
          <a:p>
            <a:endParaRPr lang="de-DE" sz="1400" dirty="0" smtClean="0"/>
          </a:p>
          <a:p>
            <a:r>
              <a:rPr lang="ru-RU" sz="1400" dirty="0" smtClean="0"/>
              <a:t>Важно по истечении: Смотри рубрику Заданная величина действия!</a:t>
            </a:r>
          </a:p>
          <a:p>
            <a:endParaRPr lang="de-DE" sz="1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500066"/>
          </a:xfrm>
        </p:spPr>
        <p:txBody>
          <a:bodyPr>
            <a:normAutofit/>
          </a:bodyPr>
          <a:lstStyle/>
          <a:p>
            <a:r>
              <a:rPr lang="az-Cyrl-AZ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Решение ЕС украшени</a:t>
            </a:r>
            <a:endParaRPr lang="de-DE"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6B81E-CC4D-4DF3-B4CD-88C7EBC02D2E}" type="datetime1">
              <a:rPr lang="de-DE" smtClean="0"/>
              <a:pPr/>
              <a:t>02.09.2013</a:t>
            </a:fld>
            <a:endParaRPr lang="en-US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staatenlos.info</a:t>
            </a:r>
            <a:endParaRPr kumimoji="0"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30</a:t>
            </a:fld>
            <a:endParaRPr kumimoji="0" lang="en-US" dirty="0"/>
          </a:p>
        </p:txBody>
      </p:sp>
      <p:grpSp>
        <p:nvGrpSpPr>
          <p:cNvPr id="9" name="Gruppieren 8"/>
          <p:cNvGrpSpPr/>
          <p:nvPr/>
        </p:nvGrpSpPr>
        <p:grpSpPr>
          <a:xfrm>
            <a:off x="1252811" y="1500174"/>
            <a:ext cx="6676775" cy="4572033"/>
            <a:chOff x="1252810" y="1285860"/>
            <a:chExt cx="6991239" cy="4786347"/>
          </a:xfrm>
        </p:grpSpPr>
        <p:pic>
          <p:nvPicPr>
            <p:cNvPr id="3" name="Grafik 2" descr="Beschluß EU Schmuck_00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52810" y="1285861"/>
              <a:ext cx="3386296" cy="4786346"/>
            </a:xfrm>
            <a:prstGeom prst="rect">
              <a:avLst/>
            </a:prstGeom>
          </p:spPr>
        </p:pic>
        <p:pic>
          <p:nvPicPr>
            <p:cNvPr id="4" name="Grafik 3" descr="Beschluß EU Schmuck_002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57752" y="1285860"/>
              <a:ext cx="3386297" cy="478634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2918"/>
          </a:xfrm>
        </p:spPr>
        <p:txBody>
          <a:bodyPr>
            <a:normAutofit/>
          </a:bodyPr>
          <a:lstStyle/>
          <a:p>
            <a:r>
              <a:rPr lang="az-Cyrl-AZ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Увы и ах</a:t>
            </a:r>
            <a:endParaRPr lang="de-DE"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EFAAE-B828-433D-B0C2-B007A0EEE2BF}" type="datetime1">
              <a:rPr lang="de-DE" smtClean="0"/>
              <a:pPr/>
              <a:t>02.09.2013</a:t>
            </a:fld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staatenlos.info</a:t>
            </a:r>
            <a:endParaRPr kumimoji="0"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31</a:t>
            </a:fld>
            <a:endParaRPr kumimoji="0" lang="en-US" dirty="0"/>
          </a:p>
        </p:txBody>
      </p:sp>
      <p:pic>
        <p:nvPicPr>
          <p:cNvPr id="3" name="Grafik 2" descr="Aus der Trau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1214422"/>
            <a:ext cx="7846287" cy="52308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9001156" cy="868346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Центральная проблема в Германии – Которая отсутствует конституции</a:t>
            </a:r>
            <a:br>
              <a:rPr lang="ru-RU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de-DE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S.2</a:t>
            </a:r>
            <a:endParaRPr lang="de-DE" sz="20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F842B-B787-46FE-BAE1-76DA11FA0BB7}" type="datetime1">
              <a:rPr lang="de-DE" smtClean="0"/>
              <a:pPr/>
              <a:t>02.09.2013</a:t>
            </a:fld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staatenlos.info</a:t>
            </a:r>
            <a:endParaRPr kumimoji="0"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4</a:t>
            </a:fld>
            <a:endParaRPr kumimoji="0" lang="en-US" dirty="0"/>
          </a:p>
        </p:txBody>
      </p:sp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1214414" y="1142984"/>
            <a:ext cx="6858048" cy="501675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az-Cyrl-AZ" sz="1600" dirty="0" smtClean="0"/>
              <a:t>ОФИЦИАЛЬНО ЮРИДИЧЕСКИ ОФИЦИАЛЬНЫЙ ПРОЦЕСС:</a:t>
            </a:r>
          </a:p>
          <a:p>
            <a:r>
              <a:rPr lang="ru-RU" sz="1600" dirty="0" smtClean="0"/>
              <a:t>1. Ее лично публично имеющее обязательную силу засвидетельствование для предварительного повторного назначения последней, до сегодняшнего дня действительной конституции.</a:t>
            </a:r>
          </a:p>
          <a:p>
            <a:r>
              <a:rPr lang="ru-RU" sz="1600" dirty="0" smtClean="0"/>
              <a:t>Вы поднимаете лично официально этим юридическим актом основной закон для себя и восстанавливаете как по закону нужно напластованную основным законом конституцию 1919. </a:t>
            </a:r>
          </a:p>
          <a:p>
            <a:endParaRPr lang="de-DE" sz="1600" dirty="0" smtClean="0"/>
          </a:p>
          <a:p>
            <a:r>
              <a:rPr lang="ru-RU" sz="1600" dirty="0" smtClean="0"/>
              <a:t>2. Это пред-оседание Рау к </a:t>
            </a:r>
          </a:p>
          <a:p>
            <a:endParaRPr lang="de-DE" sz="1600" dirty="0" smtClean="0"/>
          </a:p>
          <a:p>
            <a:r>
              <a:rPr lang="ru-RU" sz="1600" dirty="0" smtClean="0"/>
              <a:t>2.1 окончания Вашей родины Staatenlosigkeit, незаконное качество = бесправие лишение власти и объявление лица недееспособным.</a:t>
            </a:r>
          </a:p>
          <a:p>
            <a:endParaRPr lang="de-DE" sz="1600" dirty="0" smtClean="0"/>
          </a:p>
          <a:p>
            <a:r>
              <a:rPr lang="ru-RU" sz="1600" dirty="0" smtClean="0"/>
              <a:t>2.2 восстановления всех прав, дееспособности немецкого правового государства и закрытие мирных договоров и вместе с тем окончание журнала "Вельт" – ВОЙНЫ! </a:t>
            </a:r>
          </a:p>
          <a:p>
            <a:endParaRPr lang="de-DE" sz="1600" dirty="0" smtClean="0"/>
          </a:p>
          <a:p>
            <a:r>
              <a:rPr lang="ru-RU" sz="1600" dirty="0" smtClean="0"/>
              <a:t>Важно по истечении: Смотри рубрику Заданная величина действия!</a:t>
            </a:r>
          </a:p>
          <a:p>
            <a:endParaRPr lang="de-DE" sz="1600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>
            <a:normAutofit/>
          </a:bodyPr>
          <a:lstStyle/>
          <a:p>
            <a:r>
              <a:rPr lang="az-Cyrl-AZ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ГЕРМАНИЯ РЕШЕНИЕ 1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57D62-3AAC-4041-A2ED-5DD264CE6807}" type="datetime1">
              <a:rPr lang="de-DE" smtClean="0"/>
              <a:pPr/>
              <a:t>02.09.2013</a:t>
            </a:fld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staatenlos.info</a:t>
            </a:r>
            <a:endParaRPr kumimoji="0"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5</a:t>
            </a:fld>
            <a:endParaRPr kumimoji="0" lang="en-US" dirty="0"/>
          </a:p>
        </p:txBody>
      </p:sp>
      <p:pic>
        <p:nvPicPr>
          <p:cNvPr id="3" name="Grafik 2" descr="DEUTSCHLAND LÖSU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1285860"/>
            <a:ext cx="7572428" cy="50537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0896"/>
          </a:xfrm>
        </p:spPr>
        <p:txBody>
          <a:bodyPr>
            <a:normAutofit/>
          </a:bodyPr>
          <a:lstStyle/>
          <a:p>
            <a:r>
              <a:rPr lang="az-Cyrl-AZ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ГЕРМАНИЯ РЕШЕНИЕ </a:t>
            </a:r>
            <a:r>
              <a:rPr lang="de-DE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az-Cyrl-AZ" sz="20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0B107-1101-4572-8DF8-2D84F2EA9C2B}" type="datetime1">
              <a:rPr lang="de-DE" smtClean="0"/>
              <a:pPr/>
              <a:t>02.09.2013</a:t>
            </a:fld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staatenlos.info</a:t>
            </a:r>
            <a:endParaRPr kumimoji="0"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6</a:t>
            </a:fld>
            <a:endParaRPr kumimoji="0" lang="en-US" dirty="0"/>
          </a:p>
        </p:txBody>
      </p:sp>
      <p:pic>
        <p:nvPicPr>
          <p:cNvPr id="3" name="Grafik 2" descr="BERLIN 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1071546"/>
            <a:ext cx="6929486" cy="51553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>
            <a:normAutofit/>
          </a:bodyPr>
          <a:lstStyle/>
          <a:p>
            <a:r>
              <a:rPr lang="az-Cyrl-AZ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Берлин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70208-1EAC-40B6-BB24-1D4D64C8C020}" type="datetime1">
              <a:rPr lang="de-DE" smtClean="0"/>
              <a:pPr/>
              <a:t>02.09.2013</a:t>
            </a:fld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staatenlos.info</a:t>
            </a:r>
            <a:endParaRPr kumimoji="0"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7</a:t>
            </a:fld>
            <a:endParaRPr kumimoji="0" lang="en-US" dirty="0"/>
          </a:p>
        </p:txBody>
      </p:sp>
      <p:pic>
        <p:nvPicPr>
          <p:cNvPr id="3" name="Grafik 2" descr="BERLIN 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428736"/>
            <a:ext cx="8240218" cy="45005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>
            <a:normAutofit/>
          </a:bodyPr>
          <a:lstStyle/>
          <a:p>
            <a:r>
              <a:rPr lang="az-Cyrl-AZ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БУНДЕСТАГ КОРЗИНУ ДЛЯ БУМАГИ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5E4E4-52C4-4C2B-B670-D6D73EFC8563}" type="datetime1">
              <a:rPr lang="de-DE" smtClean="0"/>
              <a:pPr/>
              <a:t>02.09.2013</a:t>
            </a:fld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staatenlos.info</a:t>
            </a:r>
            <a:endParaRPr kumimoji="0"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8</a:t>
            </a:fld>
            <a:endParaRPr kumimoji="0" lang="en-US" dirty="0"/>
          </a:p>
        </p:txBody>
      </p:sp>
      <p:pic>
        <p:nvPicPr>
          <p:cNvPr id="3" name="Grafik 2" descr="BUNDESTAG PAPIERKOR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1428736"/>
            <a:ext cx="6794348" cy="45196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</p:spPr>
        <p:txBody>
          <a:bodyPr>
            <a:normAutofit/>
          </a:bodyPr>
          <a:lstStyle/>
          <a:p>
            <a:r>
              <a:rPr lang="az-Cyrl-AZ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Бундестаг Без гражданства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72D4A-AF37-46AE-8E31-6F90E8D9F51D}" type="datetime1">
              <a:rPr lang="de-DE" smtClean="0"/>
              <a:pPr/>
              <a:t>02.09.2013</a:t>
            </a:fld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staatenlos.info</a:t>
            </a:r>
            <a:endParaRPr kumimoji="0"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9</a:t>
            </a:fld>
            <a:endParaRPr kumimoji="0" lang="en-US" dirty="0"/>
          </a:p>
        </p:txBody>
      </p:sp>
      <p:pic>
        <p:nvPicPr>
          <p:cNvPr id="3" name="Grafik 2" descr="Bundestag Staatenlo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1142984"/>
            <a:ext cx="6992958" cy="52447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Benutzerdefiniert 11">
      <a:dk1>
        <a:sysClr val="windowText" lastClr="000000"/>
      </a:dk1>
      <a:lt1>
        <a:srgbClr val="000000"/>
      </a:lt1>
      <a:dk2>
        <a:srgbClr val="000000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445</Words>
  <Application>Microsoft Office PowerPoint</Application>
  <PresentationFormat>Bildschirmpräsentation (4:3)</PresentationFormat>
  <Paragraphs>145</Paragraphs>
  <Slides>31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31</vt:i4>
      </vt:variant>
    </vt:vector>
  </HeadingPairs>
  <TitlesOfParts>
    <vt:vector size="32" baseType="lpstr">
      <vt:lpstr>Larissa-Design</vt:lpstr>
      <vt:lpstr>Folie 1</vt:lpstr>
      <vt:lpstr>Folie 2</vt:lpstr>
      <vt:lpstr>Центральная проблема в Германии – Которая отсутствует конституции S.1</vt:lpstr>
      <vt:lpstr>Центральная проблема в Германии – Которая отсутствует конституции S.2</vt:lpstr>
      <vt:lpstr>ГЕРМАНИЯ РЕШЕНИЕ 1</vt:lpstr>
      <vt:lpstr>ГЕРМАНИЯ РЕШЕНИЕ 2</vt:lpstr>
      <vt:lpstr>Берлин</vt:lpstr>
      <vt:lpstr>БУНДЕСТАГ КОРЗИНУ ДЛЯ БУМАГИ</vt:lpstr>
      <vt:lpstr>Бундестаг Без гражданства</vt:lpstr>
      <vt:lpstr>ДОКУМЕНТ 146 турбин &amp; Всемирно</vt:lpstr>
      <vt:lpstr>КОМБИНИРОВАННАЯ КАРТИНА основной закон 146 - руководство действия</vt:lpstr>
      <vt:lpstr>Заданная величина действия По-новому СТР. 1 - 2 </vt:lpstr>
      <vt:lpstr>Заданная величина действия По-новому СТР. 3 - 4 </vt:lpstr>
      <vt:lpstr>Заданная величина действия По-новому СТР. 5</vt:lpstr>
      <vt:lpstr>Заявление реабилитацию</vt:lpstr>
      <vt:lpstr>Акция Родной номерной знак</vt:lpstr>
      <vt:lpstr>Родины</vt:lpstr>
      <vt:lpstr>Акция синий пункт 1</vt:lpstr>
      <vt:lpstr>без гражданства-документ 146 - Акция синий пункт 2</vt:lpstr>
      <vt:lpstr>Акция синий пункт 3</vt:lpstr>
      <vt:lpstr>Акция синий пункт 4</vt:lpstr>
      <vt:lpstr>Акция синий пункт 5</vt:lpstr>
      <vt:lpstr>Акция синий пункт 6</vt:lpstr>
      <vt:lpstr>Акция синий пункт 7</vt:lpstr>
      <vt:lpstr>Акция синий пункт  8</vt:lpstr>
      <vt:lpstr>Акция синий пункт  9</vt:lpstr>
      <vt:lpstr>Дерево </vt:lpstr>
      <vt:lpstr>Родина - лес </vt:lpstr>
      <vt:lpstr>Акция синий пункт</vt:lpstr>
      <vt:lpstr>Решение ЕС украшени</vt:lpstr>
      <vt:lpstr>Увы и ах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Widerstand</dc:creator>
  <cp:lastModifiedBy>Widerstand</cp:lastModifiedBy>
  <cp:revision>75</cp:revision>
  <dcterms:created xsi:type="dcterms:W3CDTF">2013-08-09T07:44:08Z</dcterms:created>
  <dcterms:modified xsi:type="dcterms:W3CDTF">2013-09-02T21:16:00Z</dcterms:modified>
</cp:coreProperties>
</file>