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19"/>
  </p:notesMasterIdLst>
  <p:sldIdLst>
    <p:sldId id="256" r:id="rId2"/>
    <p:sldId id="555" r:id="rId3"/>
    <p:sldId id="483" r:id="rId4"/>
    <p:sldId id="467" r:id="rId5"/>
    <p:sldId id="342" r:id="rId6"/>
    <p:sldId id="341" r:id="rId7"/>
    <p:sldId id="400" r:id="rId8"/>
    <p:sldId id="365" r:id="rId9"/>
    <p:sldId id="350" r:id="rId10"/>
    <p:sldId id="355" r:id="rId11"/>
    <p:sldId id="469" r:id="rId12"/>
    <p:sldId id="356" r:id="rId13"/>
    <p:sldId id="285" r:id="rId14"/>
    <p:sldId id="286" r:id="rId15"/>
    <p:sldId id="472" r:id="rId16"/>
    <p:sldId id="393" r:id="rId17"/>
    <p:sldId id="367" r:id="rId18"/>
    <p:sldId id="291" r:id="rId19"/>
    <p:sldId id="369" r:id="rId20"/>
    <p:sldId id="352" r:id="rId21"/>
    <p:sldId id="395" r:id="rId22"/>
    <p:sldId id="468" r:id="rId23"/>
    <p:sldId id="394" r:id="rId24"/>
    <p:sldId id="398" r:id="rId25"/>
    <p:sldId id="490" r:id="rId26"/>
    <p:sldId id="306" r:id="rId27"/>
    <p:sldId id="411" r:id="rId28"/>
    <p:sldId id="412" r:id="rId29"/>
    <p:sldId id="413" r:id="rId30"/>
    <p:sldId id="414" r:id="rId31"/>
    <p:sldId id="416" r:id="rId32"/>
    <p:sldId id="407" r:id="rId33"/>
    <p:sldId id="415" r:id="rId34"/>
    <p:sldId id="417" r:id="rId35"/>
    <p:sldId id="418" r:id="rId36"/>
    <p:sldId id="408" r:id="rId37"/>
    <p:sldId id="307" r:id="rId38"/>
    <p:sldId id="357" r:id="rId39"/>
    <p:sldId id="462" r:id="rId40"/>
    <p:sldId id="381" r:id="rId41"/>
    <p:sldId id="386" r:id="rId42"/>
    <p:sldId id="463" r:id="rId43"/>
    <p:sldId id="548" r:id="rId44"/>
    <p:sldId id="378" r:id="rId45"/>
    <p:sldId id="388" r:id="rId46"/>
    <p:sldId id="310" r:id="rId47"/>
    <p:sldId id="311" r:id="rId48"/>
    <p:sldId id="426" r:id="rId49"/>
    <p:sldId id="439" r:id="rId50"/>
    <p:sldId id="438" r:id="rId51"/>
    <p:sldId id="489" r:id="rId52"/>
    <p:sldId id="429" r:id="rId53"/>
    <p:sldId id="457" r:id="rId54"/>
    <p:sldId id="431" r:id="rId55"/>
    <p:sldId id="420" r:id="rId56"/>
    <p:sldId id="376" r:id="rId57"/>
    <p:sldId id="434" r:id="rId58"/>
    <p:sldId id="391" r:id="rId59"/>
    <p:sldId id="553" r:id="rId60"/>
    <p:sldId id="484" r:id="rId61"/>
    <p:sldId id="478" r:id="rId62"/>
    <p:sldId id="547" r:id="rId63"/>
    <p:sldId id="473" r:id="rId64"/>
    <p:sldId id="561" r:id="rId65"/>
    <p:sldId id="560" r:id="rId66"/>
    <p:sldId id="562" r:id="rId67"/>
    <p:sldId id="497" r:id="rId68"/>
    <p:sldId id="324" r:id="rId69"/>
    <p:sldId id="480" r:id="rId70"/>
    <p:sldId id="441" r:id="rId71"/>
    <p:sldId id="550" r:id="rId72"/>
    <p:sldId id="442" r:id="rId73"/>
    <p:sldId id="371" r:id="rId74"/>
    <p:sldId id="372" r:id="rId75"/>
    <p:sldId id="373" r:id="rId76"/>
    <p:sldId id="374" r:id="rId77"/>
    <p:sldId id="375" r:id="rId78"/>
    <p:sldId id="440" r:id="rId79"/>
    <p:sldId id="331" r:id="rId80"/>
    <p:sldId id="323" r:id="rId81"/>
    <p:sldId id="541" r:id="rId82"/>
    <p:sldId id="531" r:id="rId83"/>
    <p:sldId id="559" r:id="rId84"/>
    <p:sldId id="551" r:id="rId85"/>
    <p:sldId id="447" r:id="rId86"/>
    <p:sldId id="448" r:id="rId87"/>
    <p:sldId id="452" r:id="rId88"/>
    <p:sldId id="475" r:id="rId89"/>
    <p:sldId id="557" r:id="rId90"/>
    <p:sldId id="556" r:id="rId91"/>
    <p:sldId id="449" r:id="rId92"/>
    <p:sldId id="327" r:id="rId93"/>
    <p:sldId id="477" r:id="rId94"/>
    <p:sldId id="450" r:id="rId95"/>
    <p:sldId id="444" r:id="rId96"/>
    <p:sldId id="479" r:id="rId97"/>
    <p:sldId id="476" r:id="rId98"/>
    <p:sldId id="481" r:id="rId99"/>
    <p:sldId id="558" r:id="rId100"/>
    <p:sldId id="493" r:id="rId101"/>
    <p:sldId id="487" r:id="rId102"/>
    <p:sldId id="495" r:id="rId103"/>
    <p:sldId id="498" r:id="rId104"/>
    <p:sldId id="499" r:id="rId105"/>
    <p:sldId id="500" r:id="rId106"/>
    <p:sldId id="501" r:id="rId107"/>
    <p:sldId id="510" r:id="rId108"/>
    <p:sldId id="511" r:id="rId109"/>
    <p:sldId id="512" r:id="rId110"/>
    <p:sldId id="513" r:id="rId111"/>
    <p:sldId id="515" r:id="rId112"/>
    <p:sldId id="516" r:id="rId113"/>
    <p:sldId id="517" r:id="rId114"/>
    <p:sldId id="518" r:id="rId115"/>
    <p:sldId id="526" r:id="rId116"/>
    <p:sldId id="505" r:id="rId117"/>
    <p:sldId id="509" r:id="rId11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derstand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605" autoAdjust="0"/>
    <p:restoredTop sz="99613" autoAdjust="0"/>
  </p:normalViewPr>
  <p:slideViewPr>
    <p:cSldViewPr snapToGrid="0">
      <p:cViewPr varScale="1">
        <p:scale>
          <a:sx n="68" d="100"/>
          <a:sy n="68" d="100"/>
        </p:scale>
        <p:origin x="-936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32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664"/>
    </p:cViewPr>
  </p:sorterViewPr>
  <p:gridSpacing cx="737371525" cy="73737152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B9527-8736-496A-A427-3373165F3F0D}" type="datetimeFigureOut">
              <a:rPr lang="de-DE" smtClean="0"/>
              <a:pPr/>
              <a:t>03.09.2013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6EC6A-5F88-495D-A758-C1ED862A322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6EC6A-5F88-495D-A758-C1ED862A322C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6EC6A-5F88-495D-A758-C1ED862A322C}" type="slidenum">
              <a:rPr lang="de-DE" smtClean="0"/>
              <a:pPr/>
              <a:t>28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6EC6A-5F88-495D-A758-C1ED862A322C}" type="slidenum">
              <a:rPr lang="de-DE" smtClean="0"/>
              <a:pPr/>
              <a:t>57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6EC6A-5F88-495D-A758-C1ED862A322C}" type="slidenum">
              <a:rPr lang="de-DE" smtClean="0"/>
              <a:pPr/>
              <a:t>72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6EC6A-5F88-495D-A758-C1ED862A322C}" type="slidenum">
              <a:rPr lang="de-DE" smtClean="0"/>
              <a:pPr/>
              <a:t>73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074FA-1BB9-486A-83E8-8B10A96A6BA7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434F-63A8-4EB1-AA9E-C501F8F8C2F4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0103-BAF2-4011-BB58-2906F051F17B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A5F69-3CA0-4B89-976E-4E97550B0603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4DB2-1DDD-481B-A31E-CCBD21F702F6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9D6EC-C25C-4859-9FC7-D1E941FCED1D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A954A-682A-44AC-A202-48596C97A689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966EF-0E86-493F-9BE3-1D17C8D2DF69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532A-041A-4B8F-B42B-AD2B81F29590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986C9-CA17-482B-99B7-26DE65198809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0AFF-5297-4050-954A-89872088EE5D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staatenlos.info    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0E9E7-4F92-41A2-9330-72FF5B80651E}" type="datetime1">
              <a:rPr lang="de-DE" smtClean="0"/>
              <a:pPr/>
              <a:t>03.09.2013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staatenlos.info    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FD565-64EF-4528-AA09-980C8519D8D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staatenlos.info/images/zusammenfassung/2/1.%20Weltkrieg%204.jpg" TargetMode="External"/><Relationship Id="rId13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12" Type="http://schemas.openxmlformats.org/officeDocument/2006/relationships/hyperlink" Target="http://staatenlos.info/images/zusammenfassung/2/1.%20Weltkrieg%207.jpg" TargetMode="External"/><Relationship Id="rId2" Type="http://schemas.openxmlformats.org/officeDocument/2006/relationships/hyperlink" Target="http://staatenlos.info/images/zusammenfassung/2/1.%20Weltkrieg%201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staatenlos.info/images/zusammenfassung/2/1.%20Weltkrieg%202.JPG" TargetMode="External"/><Relationship Id="rId11" Type="http://schemas.openxmlformats.org/officeDocument/2006/relationships/image" Target="../media/image23.jpeg"/><Relationship Id="rId5" Type="http://schemas.openxmlformats.org/officeDocument/2006/relationships/image" Target="../media/image20.jpeg"/><Relationship Id="rId10" Type="http://schemas.openxmlformats.org/officeDocument/2006/relationships/hyperlink" Target="http://staatenlos.info/images/zusammenfassung/2/1.%20Weltkrieg%206.jpg" TargetMode="External"/><Relationship Id="rId4" Type="http://schemas.openxmlformats.org/officeDocument/2006/relationships/hyperlink" Target="http://staatenlos.info/images/zusammenfassung/2/1.%20Weltkrieg%205.jpg" TargetMode="External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staatenlos.info/images/zusammenfassung/2/3..jpg" TargetMode="External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hyperlink" Target="http://staatenlos.info/images/zusammenfassung/2/2.Schacht-Rothschild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staatenlos.info/images/zusammenfassung/2/5.citylondonarms.jpg" TargetMode="External"/><Relationship Id="rId5" Type="http://schemas.openxmlformats.org/officeDocument/2006/relationships/image" Target="../media/image63.jpeg"/><Relationship Id="rId4" Type="http://schemas.openxmlformats.org/officeDocument/2006/relationships/hyperlink" Target="http://staatenlos.info/images/zusammenfassung/2/4.CITY%20OF%20LONDON.jpeg" TargetMode="External"/><Relationship Id="rId9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hyperlink" Target="http://staatenlos.info/images/zusammenfassung/3/011.jpg" TargetMode="External"/><Relationship Id="rId7" Type="http://schemas.openxmlformats.org/officeDocument/2006/relationships/image" Target="../media/image69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staatenlos.info/images/zusammenfassung/3/012.jpg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gif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4.png"/><Relationship Id="rId5" Type="http://schemas.openxmlformats.org/officeDocument/2006/relationships/image" Target="../media/image155.png"/><Relationship Id="rId4" Type="http://schemas.openxmlformats.org/officeDocument/2006/relationships/image" Target="../media/image14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181.jpeg"/><Relationship Id="rId7" Type="http://schemas.openxmlformats.org/officeDocument/2006/relationships/image" Target="../media/image185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4.jpeg"/><Relationship Id="rId11" Type="http://schemas.openxmlformats.org/officeDocument/2006/relationships/image" Target="../media/image189.jpeg"/><Relationship Id="rId5" Type="http://schemas.openxmlformats.org/officeDocument/2006/relationships/image" Target="../media/image183.png"/><Relationship Id="rId10" Type="http://schemas.openxmlformats.org/officeDocument/2006/relationships/image" Target="../media/image188.jpeg"/><Relationship Id="rId4" Type="http://schemas.openxmlformats.org/officeDocument/2006/relationships/image" Target="../media/image182.jpeg"/><Relationship Id="rId9" Type="http://schemas.openxmlformats.org/officeDocument/2006/relationships/image" Target="../media/image18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3.png"/><Relationship Id="rId4" Type="http://schemas.openxmlformats.org/officeDocument/2006/relationships/image" Target="../media/image19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7" Type="http://schemas.openxmlformats.org/officeDocument/2006/relationships/image" Target="../media/image216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eg"/><Relationship Id="rId3" Type="http://schemas.openxmlformats.org/officeDocument/2006/relationships/image" Target="../media/image220.png"/><Relationship Id="rId7" Type="http://schemas.openxmlformats.org/officeDocument/2006/relationships/image" Target="../media/image224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3.png"/><Relationship Id="rId5" Type="http://schemas.openxmlformats.org/officeDocument/2006/relationships/image" Target="../media/image222.jpeg"/><Relationship Id="rId10" Type="http://schemas.openxmlformats.org/officeDocument/2006/relationships/image" Target="../media/image227.jpeg"/><Relationship Id="rId4" Type="http://schemas.openxmlformats.org/officeDocument/2006/relationships/image" Target="../media/image221.jpeg"/><Relationship Id="rId9" Type="http://schemas.openxmlformats.org/officeDocument/2006/relationships/image" Target="../media/image226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2.jpeg"/><Relationship Id="rId5" Type="http://schemas.openxmlformats.org/officeDocument/2006/relationships/image" Target="../media/image231.jpeg"/><Relationship Id="rId4" Type="http://schemas.openxmlformats.org/officeDocument/2006/relationships/image" Target="../media/image230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28662" y="1928802"/>
            <a:ext cx="7572428" cy="450059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de-DE" sz="3200" b="1" dirty="0" smtClean="0">
                <a:solidFill>
                  <a:srgbClr val="00B0F0"/>
                </a:solidFill>
              </a:rPr>
              <a:t>staatenlos.info </a:t>
            </a:r>
          </a:p>
          <a:p>
            <a:pPr algn="ctr"/>
            <a:r>
              <a:rPr lang="de-DE" sz="3200" b="1" dirty="0" smtClean="0">
                <a:solidFill>
                  <a:srgbClr val="00B0F0"/>
                </a:solidFill>
              </a:rPr>
              <a:t>Акция Синий пункт</a:t>
            </a:r>
          </a:p>
          <a:p>
            <a:pPr algn="ctr"/>
            <a:r>
              <a:rPr lang="de-DE" sz="3200" b="1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Рюдигер Клазен</a:t>
            </a:r>
          </a:p>
          <a:p>
            <a:pPr algn="ctr"/>
            <a:r>
              <a:rPr lang="de-DE" sz="32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Пожалуйста, задайте вопросы в конце доклада.</a:t>
            </a:r>
          </a:p>
          <a:p>
            <a:pPr algn="ctr"/>
            <a:r>
              <a:rPr lang="de-DE" sz="32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Большое спасибо за Ваше понимание</a:t>
            </a:r>
          </a:p>
          <a:p>
            <a:endParaRPr lang="de-DE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</a:t>
            </a:fld>
            <a:endParaRPr lang="de-DE"/>
          </a:p>
        </p:txBody>
      </p:sp>
      <p:pic>
        <p:nvPicPr>
          <p:cNvPr id="4" name="Grafik 3" descr="Blauer-punk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6" y="714356"/>
            <a:ext cx="1071570" cy="1071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Имперская принадлежность - свидетель Век в 1913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4" name="Grafik 3" descr="Zeitzeuge_Weck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758" y="1487713"/>
            <a:ext cx="6643734" cy="4694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772400" cy="583378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Коричневый пункт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100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82721" y="4299083"/>
            <a:ext cx="2071702" cy="187743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z-Cyrl-AZ" sz="1400" dirty="0" smtClean="0"/>
              <a:t>Аделберт Делбрюк Готтлиба Альберта  </a:t>
            </a:r>
          </a:p>
          <a:p>
            <a:r>
              <a:rPr lang="ru-RU" sz="1400" dirty="0" smtClean="0"/>
              <a:t> немецкий предприниматель и банкир. Он был одним из учредителей Дойче Банка.</a:t>
            </a:r>
          </a:p>
          <a:p>
            <a:endParaRPr lang="de-DE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661810" y="4662107"/>
            <a:ext cx="2560084" cy="147732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если правнучатый племянник банковского учредителя</a:t>
            </a:r>
          </a:p>
          <a:p>
            <a:r>
              <a:rPr lang="de-DE" dirty="0" smtClean="0"/>
              <a:t>.</a:t>
            </a:r>
            <a:endParaRPr lang="de-DE" dirty="0" smtClean="0"/>
          </a:p>
          <a:p>
            <a:endParaRPr lang="de-DE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Grafik 9" descr="images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028" y="1643340"/>
            <a:ext cx="2071702" cy="2524493"/>
          </a:xfrm>
          <a:prstGeom prst="rect">
            <a:avLst/>
          </a:prstGeom>
        </p:spPr>
      </p:pic>
      <p:pic>
        <p:nvPicPr>
          <p:cNvPr id="11" name="Grafik 10" descr="images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323" y="1606016"/>
            <a:ext cx="2434726" cy="2434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772400" cy="41660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Мишель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101</a:t>
            </a:fld>
            <a:endParaRPr lang="de-DE"/>
          </a:p>
        </p:txBody>
      </p:sp>
      <p:pic>
        <p:nvPicPr>
          <p:cNvPr id="7" name="Grafik 6" descr="Miche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02" y="1071545"/>
            <a:ext cx="3714776" cy="52568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772400" cy="428628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БУНДЕСТАГ КОРЗИНУ ДЛЯ БУМАГИ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102</a:t>
            </a:fld>
            <a:endParaRPr lang="de-DE"/>
          </a:p>
        </p:txBody>
      </p:sp>
      <p:pic>
        <p:nvPicPr>
          <p:cNvPr id="6" name="Grafik 5" descr="BUNDESTAG PAPIERKOR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5" y="1285860"/>
            <a:ext cx="6550943" cy="4357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24" y="214289"/>
            <a:ext cx="7772400" cy="602833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КОРАБЛЬ ГЛУПЦА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103</a:t>
            </a:fld>
            <a:endParaRPr lang="de-DE"/>
          </a:p>
        </p:txBody>
      </p:sp>
      <p:pic>
        <p:nvPicPr>
          <p:cNvPr id="6" name="Grafik 5" descr="NARRENSCHIF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1500174"/>
            <a:ext cx="4476768" cy="4476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3498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ЛЕНИВЫЙ НАЦИСТ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104</a:t>
            </a:fld>
            <a:endParaRPr lang="de-DE"/>
          </a:p>
        </p:txBody>
      </p:sp>
      <p:pic>
        <p:nvPicPr>
          <p:cNvPr id="6" name="Grafik 5" descr="DER FAULE NAZ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1214422"/>
            <a:ext cx="4572032" cy="4572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4588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GAME OVER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105</a:t>
            </a:fld>
            <a:endParaRPr lang="de-DE"/>
          </a:p>
        </p:txBody>
      </p:sp>
      <p:pic>
        <p:nvPicPr>
          <p:cNvPr id="6" name="Grafik 5" descr="GAME 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670" y="1233877"/>
            <a:ext cx="5986228" cy="4500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БЕРЛИН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106</a:t>
            </a:fld>
            <a:endParaRPr lang="de-DE"/>
          </a:p>
        </p:txBody>
      </p:sp>
      <p:pic>
        <p:nvPicPr>
          <p:cNvPr id="6" name="Grafik 5" descr="BERLIN 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214422"/>
            <a:ext cx="7978624" cy="4357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Освобождение Гамбург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107</a:t>
            </a:fld>
            <a:endParaRPr lang="de-DE"/>
          </a:p>
        </p:txBody>
      </p:sp>
      <p:pic>
        <p:nvPicPr>
          <p:cNvPr id="6" name="Grafik 5" descr="Befreiung Hambur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56" y="1500174"/>
            <a:ext cx="6322259" cy="4214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Освобождение ПРОЖИВАЙ LVZ</a:t>
            </a:r>
            <a:endParaRPr lang="de-DE" sz="24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108</a:t>
            </a:fld>
            <a:endParaRPr lang="de-DE"/>
          </a:p>
        </p:txBody>
      </p:sp>
      <p:pic>
        <p:nvPicPr>
          <p:cNvPr id="6" name="Grafik 5" descr="Befreiung HAUS LV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1071546"/>
            <a:ext cx="6858048" cy="5294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DÖMITZ 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109</a:t>
            </a:fld>
            <a:endParaRPr lang="de-DE"/>
          </a:p>
        </p:txBody>
      </p:sp>
      <p:pic>
        <p:nvPicPr>
          <p:cNvPr id="6" name="Grafik 5" descr="DÖMITZ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1262026"/>
            <a:ext cx="6715172" cy="5036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Покушение Сараева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8" name="Grafik 7" descr="zeitung_von_19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575882"/>
            <a:ext cx="3000396" cy="4637166"/>
          </a:xfrm>
          <a:prstGeom prst="rect">
            <a:avLst/>
          </a:prstGeom>
        </p:spPr>
      </p:pic>
      <p:pic>
        <p:nvPicPr>
          <p:cNvPr id="9" name="Grafik 8" descr="sarajewo_attentat_small_imageoverview__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1571612"/>
            <a:ext cx="4089429" cy="2000264"/>
          </a:xfrm>
          <a:prstGeom prst="rect">
            <a:avLst/>
          </a:prstGeom>
        </p:spPr>
      </p:pic>
      <p:pic>
        <p:nvPicPr>
          <p:cNvPr id="10" name="Grafik 9" descr="erzherzog-franz-ferdinand-sarajevo100~_v-image853_-7ce44e292721619ab1c1077f6f262a89f55266d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6" y="3929066"/>
            <a:ext cx="4067204" cy="2286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682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без гражданства - документ 146 dreieich magistrat1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110</a:t>
            </a:fld>
            <a:endParaRPr lang="de-DE"/>
          </a:p>
        </p:txBody>
      </p:sp>
      <p:pic>
        <p:nvPicPr>
          <p:cNvPr id="6" name="Grafik 5" descr="staatenlos-urkunde146-dreieich-magistra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1987550"/>
            <a:ext cx="5857916" cy="4393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Treptow 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111</a:t>
            </a:fld>
            <a:endParaRPr lang="de-DE"/>
          </a:p>
        </p:txBody>
      </p:sp>
      <p:pic>
        <p:nvPicPr>
          <p:cNvPr id="6" name="Grafik 5" descr="Treptow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375" y="1266825"/>
            <a:ext cx="7215206" cy="4794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ctr"/>
            <a:r>
              <a:rPr lang="de-DE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Институт торговли машину</a:t>
            </a:r>
            <a:endParaRPr lang="de-DE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112</a:t>
            </a:fld>
            <a:endParaRPr lang="de-DE"/>
          </a:p>
        </p:txBody>
      </p:sp>
      <p:pic>
        <p:nvPicPr>
          <p:cNvPr id="6" name="Grafik 5" descr="HH Wag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25" y="1266825"/>
            <a:ext cx="5143512" cy="5143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SOLI KF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375" y="1266825"/>
            <a:ext cx="7207250" cy="503635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АВТОМОБИЛЬ SOLI</a:t>
            </a:r>
            <a:endParaRPr lang="de-DE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113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без гражданства - документ 146 - dreieich - Вайбельфельд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114</a:t>
            </a:fld>
            <a:endParaRPr lang="de-DE"/>
          </a:p>
        </p:txBody>
      </p:sp>
      <p:pic>
        <p:nvPicPr>
          <p:cNvPr id="6" name="Grafik 5" descr="staatenlos-urkunde146-dreieich-weibelfeld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02" y="1285860"/>
            <a:ext cx="3557598" cy="4743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ТЕРРОРИЗМ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115</a:t>
            </a:fld>
            <a:endParaRPr lang="de-DE"/>
          </a:p>
        </p:txBody>
      </p:sp>
      <p:pic>
        <p:nvPicPr>
          <p:cNvPr id="6" name="Grafik 5" descr="TERRORISMUS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2" y="1785926"/>
            <a:ext cx="3643338" cy="3643338"/>
          </a:xfrm>
          <a:prstGeom prst="rect">
            <a:avLst/>
          </a:prstGeom>
        </p:spPr>
      </p:pic>
      <p:pic>
        <p:nvPicPr>
          <p:cNvPr id="7" name="Grafik 6" descr="TERRORISM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1785926"/>
            <a:ext cx="3643314" cy="3643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СОЛИДАРНОСТЬ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116</a:t>
            </a:fld>
            <a:endParaRPr lang="de-DE"/>
          </a:p>
        </p:txBody>
      </p:sp>
      <p:pic>
        <p:nvPicPr>
          <p:cNvPr id="6" name="Grafik 5" descr="SOLIDARITÄ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915882"/>
            <a:ext cx="6500858" cy="3941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ДОНАЛЬД MC УСА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117</a:t>
            </a:fld>
            <a:endParaRPr lang="de-DE"/>
          </a:p>
        </p:txBody>
      </p:sp>
      <p:pic>
        <p:nvPicPr>
          <p:cNvPr id="6" name="Grafik 5" descr="Kopie vonMC DONALD US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1428736"/>
            <a:ext cx="3586924" cy="5111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 большая война 1914-1918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3938588" y="31750"/>
            <a:ext cx="12668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Загрузка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1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3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22" name="Picture 2" descr="Download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611788"/>
            <a:ext cx="2711782" cy="2231353"/>
          </a:xfrm>
          <a:prstGeom prst="rect">
            <a:avLst/>
          </a:prstGeom>
          <a:noFill/>
        </p:spPr>
      </p:pic>
      <p:pic>
        <p:nvPicPr>
          <p:cNvPr id="81928" name="Picture 8" descr="Download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9923" y="4111994"/>
            <a:ext cx="2679539" cy="2150701"/>
          </a:xfrm>
          <a:prstGeom prst="rect">
            <a:avLst/>
          </a:prstGeom>
          <a:noFill/>
        </p:spPr>
      </p:pic>
      <p:pic>
        <p:nvPicPr>
          <p:cNvPr id="81924" name="Picture 4" descr="Download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55658" y="1611788"/>
            <a:ext cx="2613766" cy="2220910"/>
          </a:xfrm>
          <a:prstGeom prst="rect">
            <a:avLst/>
          </a:prstGeom>
          <a:noFill/>
        </p:spPr>
      </p:pic>
      <p:pic>
        <p:nvPicPr>
          <p:cNvPr id="81926" name="Picture 6" descr="Download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56141" y="1634247"/>
            <a:ext cx="2844668" cy="2208893"/>
          </a:xfrm>
          <a:prstGeom prst="rect">
            <a:avLst/>
          </a:prstGeom>
          <a:noFill/>
        </p:spPr>
      </p:pic>
      <p:pic>
        <p:nvPicPr>
          <p:cNvPr id="81930" name="Picture 10" descr="Download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55658" y="4111994"/>
            <a:ext cx="2613766" cy="2150701"/>
          </a:xfrm>
          <a:prstGeom prst="rect">
            <a:avLst/>
          </a:prstGeom>
          <a:noFill/>
        </p:spPr>
      </p:pic>
      <p:pic>
        <p:nvPicPr>
          <p:cNvPr id="81932" name="Picture 12" descr="Download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50604" y="4111994"/>
            <a:ext cx="2860044" cy="2150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Конституция WRV 1919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3" name="Grafik 2" descr="4.Bild Verfassung 19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274324"/>
            <a:ext cx="3383392" cy="5196896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>
            <a:off x="4714876" y="1284897"/>
            <a:ext cx="3786214" cy="5125631"/>
            <a:chOff x="4357686" y="1284897"/>
            <a:chExt cx="3786214" cy="5201789"/>
          </a:xfrm>
        </p:grpSpPr>
        <p:pic>
          <p:nvPicPr>
            <p:cNvPr id="7" name="Grafik 6" descr="Sitzverteilung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93414" y="1284897"/>
              <a:ext cx="2433153" cy="2160641"/>
            </a:xfrm>
            <a:prstGeom prst="rect">
              <a:avLst/>
            </a:prstGeom>
          </p:spPr>
        </p:pic>
        <p:pic>
          <p:nvPicPr>
            <p:cNvPr id="8" name="Grafik 7" descr="Reichstag 1920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7686" y="3643314"/>
              <a:ext cx="3786214" cy="284337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Договор Версаля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3" name="Grafik 2" descr="5. Bild VERSAILLER VERTRA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81" y="1114106"/>
            <a:ext cx="3698079" cy="4857784"/>
          </a:xfrm>
          <a:prstGeom prst="rect">
            <a:avLst/>
          </a:prstGeom>
        </p:spPr>
      </p:pic>
      <p:pic>
        <p:nvPicPr>
          <p:cNvPr id="7" name="Grafik 6" descr="Versailler Diktat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83" y="1276439"/>
            <a:ext cx="3582571" cy="4643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Немецкая родная империя Веймарской республики в 1919 - в 1933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6" name="Grafik 5" descr="StA- Geschichte-Deutschlands-2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441" y="1136907"/>
            <a:ext cx="3714776" cy="5256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72072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Hjalmar шахта - имперский банк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16</a:t>
            </a:fld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824697" y="1273399"/>
            <a:ext cx="7535907" cy="4501126"/>
            <a:chOff x="965183" y="1142984"/>
            <a:chExt cx="7535907" cy="4501126"/>
          </a:xfrm>
        </p:grpSpPr>
        <p:pic>
          <p:nvPicPr>
            <p:cNvPr id="3" name="Grafik 2" descr="Hjalmar_Schacht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9256" y="1142984"/>
              <a:ext cx="3071834" cy="4501126"/>
            </a:xfrm>
            <a:prstGeom prst="rect">
              <a:avLst/>
            </a:prstGeom>
          </p:spPr>
        </p:pic>
        <p:pic>
          <p:nvPicPr>
            <p:cNvPr id="7" name="Grafik 6" descr="Reichsbank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183" y="2857496"/>
              <a:ext cx="4315979" cy="271464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67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Родины в 1919 - в 1933 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4" name="Grafik 3" descr="HEIMATLÄN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083" y="1017136"/>
            <a:ext cx="3507001" cy="4823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Родные документы в 1919 - в 1933 I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18</a:t>
            </a:fld>
            <a:endParaRPr lang="de-DE"/>
          </a:p>
        </p:txBody>
      </p:sp>
      <p:grpSp>
        <p:nvGrpSpPr>
          <p:cNvPr id="8" name="Gruppieren 7"/>
          <p:cNvGrpSpPr/>
          <p:nvPr/>
        </p:nvGrpSpPr>
        <p:grpSpPr>
          <a:xfrm>
            <a:off x="618180" y="906901"/>
            <a:ext cx="7765661" cy="5143537"/>
            <a:chOff x="832046" y="1214422"/>
            <a:chExt cx="7765661" cy="5143537"/>
          </a:xfrm>
        </p:grpSpPr>
        <p:pic>
          <p:nvPicPr>
            <p:cNvPr id="3" name="Grafik 2" descr="13. Bild HEIMAT-AUSWEIS-DOKU 3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7753" y="1214423"/>
              <a:ext cx="3739954" cy="5143536"/>
            </a:xfrm>
            <a:prstGeom prst="rect">
              <a:avLst/>
            </a:prstGeom>
          </p:spPr>
        </p:pic>
        <p:pic>
          <p:nvPicPr>
            <p:cNvPr id="7" name="Grafik 6" descr="HEIMAT-StA- AUSWEISE 1919-1933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2046" y="1214422"/>
              <a:ext cx="3739954" cy="514353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416606"/>
          </a:xfrm>
        </p:spPr>
        <p:txBody>
          <a:bodyPr>
            <a:no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Родные документы в 1919 - в 1933 II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19</a:t>
            </a:fld>
            <a:endParaRPr lang="de-DE"/>
          </a:p>
        </p:txBody>
      </p:sp>
      <p:grpSp>
        <p:nvGrpSpPr>
          <p:cNvPr id="11" name="Gruppieren 10"/>
          <p:cNvGrpSpPr/>
          <p:nvPr/>
        </p:nvGrpSpPr>
        <p:grpSpPr>
          <a:xfrm>
            <a:off x="428596" y="1266825"/>
            <a:ext cx="8300266" cy="4388895"/>
            <a:chOff x="500034" y="2000240"/>
            <a:chExt cx="8300266" cy="3655480"/>
          </a:xfrm>
        </p:grpSpPr>
        <p:pic>
          <p:nvPicPr>
            <p:cNvPr id="7" name="Grafik 6" descr="14. Bild Heimat Reisepass Danzig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5786" y="2000240"/>
              <a:ext cx="3643338" cy="2937441"/>
            </a:xfrm>
            <a:prstGeom prst="rect">
              <a:avLst/>
            </a:prstGeom>
          </p:spPr>
        </p:pic>
        <p:sp>
          <p:nvSpPr>
            <p:cNvPr id="8" name="Rechteck 7"/>
            <p:cNvSpPr/>
            <p:nvPr/>
          </p:nvSpPr>
          <p:spPr>
            <a:xfrm>
              <a:off x="500034" y="5286388"/>
              <a:ext cx="44642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Родина заграничный паспорт Данциг</a:t>
              </a:r>
              <a:endParaRPr lang="de-DE" dirty="0">
                <a:solidFill>
                  <a:srgbClr val="FFFF00"/>
                </a:solidFill>
              </a:endParaRPr>
            </a:p>
          </p:txBody>
        </p:sp>
        <p:pic>
          <p:nvPicPr>
            <p:cNvPr id="9" name="Grafik 8" descr="Heimatausweis Hamburg_001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57752" y="2071678"/>
              <a:ext cx="3942548" cy="2786082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0" name="Rechteck 9"/>
            <p:cNvSpPr/>
            <p:nvPr/>
          </p:nvSpPr>
          <p:spPr>
            <a:xfrm>
              <a:off x="5572132" y="5214950"/>
              <a:ext cx="31760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Родной документ Гамбург</a:t>
              </a:r>
              <a:endParaRPr lang="de-DE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8375" y="1266825"/>
            <a:ext cx="7207250" cy="36036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Колония НЕМЕЦКИЙ ЯЗЫК с 1934 немецкое гражданство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pPr algn="ctr"/>
            <a:r>
              <a:rPr lang="de-DE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Имперская принадлежность - свидетель доктор. </a:t>
            </a:r>
            <a:r>
              <a:rPr lang="de-DE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Schätzel</a:t>
            </a:r>
            <a:r>
              <a:rPr lang="de-DE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В 1928</a:t>
            </a:r>
            <a:endParaRPr lang="de-DE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20</a:t>
            </a:fld>
            <a:endParaRPr lang="de-DE"/>
          </a:p>
        </p:txBody>
      </p:sp>
      <p:pic>
        <p:nvPicPr>
          <p:cNvPr id="3" name="Grafik 2" descr="Reichsangehörigkeit Zeitzeugen_0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25" y="1266825"/>
            <a:ext cx="4286839" cy="5046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6100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Идеологии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57200" cy="365125"/>
          </a:xfrm>
        </p:spPr>
        <p:txBody>
          <a:bodyPr/>
          <a:lstStyle/>
          <a:p>
            <a:fld id="{43AFD565-64EF-4528-AA09-980C8519D8D8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4" name="Grafik 3" descr="Ideologi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66825"/>
            <a:ext cx="3536181" cy="4324350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968375" y="1266825"/>
            <a:ext cx="3328170" cy="4456494"/>
            <a:chOff x="1142976" y="785794"/>
            <a:chExt cx="3429024" cy="5833596"/>
          </a:xfrm>
        </p:grpSpPr>
        <p:pic>
          <p:nvPicPr>
            <p:cNvPr id="9" name="Picture 6" descr="Downloa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42976" y="4357694"/>
              <a:ext cx="3429024" cy="2261696"/>
            </a:xfrm>
            <a:prstGeom prst="rect">
              <a:avLst/>
            </a:prstGeom>
            <a:noFill/>
          </p:spPr>
        </p:pic>
        <p:pic>
          <p:nvPicPr>
            <p:cNvPr id="10" name="Picture 8" descr="C:\Users\Widerstand\Desktop\1 Powerpoint Von der Heimat in die staatenlose Kolonie\Mail 1\Hitler Handzeichen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42976" y="785794"/>
              <a:ext cx="2520333" cy="350046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Финансиста Гитлера</a:t>
            </a:r>
            <a:endParaRPr lang="de-DE" sz="2000" b="1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6" name="Grafik 5" descr="Hitler-Finanzi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1266825"/>
            <a:ext cx="4429156" cy="4985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Попытка путча Гитлера в 1923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3" name="Grafik 2" descr="HitlerPutsch2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1266825"/>
            <a:ext cx="6171701" cy="4643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7650" y="0"/>
            <a:ext cx="8229600" cy="992187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Обман документа Адольфа Гитлера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24</a:t>
            </a:fld>
            <a:endParaRPr lang="de-DE"/>
          </a:p>
        </p:txBody>
      </p:sp>
      <p:pic>
        <p:nvPicPr>
          <p:cNvPr id="3" name="Grafik 2" descr="Ausweisbetrug Adolf Hitl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25" y="1266825"/>
            <a:ext cx="4324350" cy="5077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772400" cy="428628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NS – колония унифицикации 3-ьей империи в 1933-1945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25</a:t>
            </a:fld>
            <a:endParaRPr lang="de-DE"/>
          </a:p>
        </p:txBody>
      </p:sp>
      <p:grpSp>
        <p:nvGrpSpPr>
          <p:cNvPr id="12" name="Gruppieren 11"/>
          <p:cNvGrpSpPr/>
          <p:nvPr/>
        </p:nvGrpSpPr>
        <p:grpSpPr>
          <a:xfrm>
            <a:off x="247650" y="1266825"/>
            <a:ext cx="8648700" cy="5045074"/>
            <a:chOff x="714348" y="1000108"/>
            <a:chExt cx="7778778" cy="5346700"/>
          </a:xfrm>
        </p:grpSpPr>
        <p:sp>
          <p:nvSpPr>
            <p:cNvPr id="9" name="Rechteck 8"/>
            <p:cNvSpPr/>
            <p:nvPr/>
          </p:nvSpPr>
          <p:spPr>
            <a:xfrm>
              <a:off x="5000628" y="3929066"/>
              <a:ext cx="342902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Лишение власти людей как персонал колонии *DEUTSCH* </a:t>
              </a:r>
              <a:br>
                <a:rPr lang="de-DE" sz="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de-DE" sz="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В 1934</a:t>
              </a:r>
              <a:endParaRPr lang="de-DE" sz="800" dirty="0">
                <a:solidFill>
                  <a:schemeClr val="bg1"/>
                </a:solidFill>
              </a:endParaRPr>
            </a:p>
          </p:txBody>
        </p:sp>
        <p:pic>
          <p:nvPicPr>
            <p:cNvPr id="9218" name="Picture 2" descr="C:\Users\Widerstand\Desktop\Mail 1-4\Mail 1\StA-Geschichte Deutschlands-31_00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14348" y="1000108"/>
              <a:ext cx="3778250" cy="5346700"/>
            </a:xfrm>
            <a:prstGeom prst="rect">
              <a:avLst/>
            </a:prstGeom>
            <a:noFill/>
          </p:spPr>
        </p:pic>
        <p:pic>
          <p:nvPicPr>
            <p:cNvPr id="9219" name="Picture 3" descr="C:\Users\Widerstand\Desktop\Mail 1-4\Mail 1\StA-Geschichte Deutschlands-31_00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14876" y="1000108"/>
              <a:ext cx="3778250" cy="53467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702358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Захват власти фашистов в 1933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7" name="Grafik 6" descr="Reichstagsbra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266825"/>
            <a:ext cx="3603625" cy="4324350"/>
          </a:xfrm>
          <a:prstGeom prst="rect">
            <a:avLst/>
          </a:prstGeom>
        </p:spPr>
      </p:pic>
      <p:pic>
        <p:nvPicPr>
          <p:cNvPr id="8" name="Grafik 7" descr="Hitler-Hindenbur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596" y="1266825"/>
            <a:ext cx="4584754" cy="4324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2187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Унифицикация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3" name="Grafik 2" descr="Gleichschaltung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25" y="1266825"/>
            <a:ext cx="4324350" cy="5093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345168"/>
          </a:xfrm>
        </p:spPr>
        <p:txBody>
          <a:bodyPr>
            <a:no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Языковое внедрение 1933 C. 1 - 2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28</a:t>
            </a:fld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968375" y="1266825"/>
            <a:ext cx="7120658" cy="4929222"/>
            <a:chOff x="1214414" y="1285860"/>
            <a:chExt cx="7120658" cy="4929222"/>
          </a:xfrm>
        </p:grpSpPr>
        <p:pic>
          <p:nvPicPr>
            <p:cNvPr id="3" name="Grafik 2" descr="Sprachliche Einführung+ Rassegesetze 1933_0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4414" y="1285861"/>
              <a:ext cx="3451159" cy="4929221"/>
            </a:xfrm>
            <a:prstGeom prst="rect">
              <a:avLst/>
            </a:prstGeom>
          </p:spPr>
        </p:pic>
        <p:pic>
          <p:nvPicPr>
            <p:cNvPr id="4" name="Grafik 3" descr="Sprachliche Einführung+ Rassegesetze 1933_00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2066" y="1285860"/>
              <a:ext cx="3263006" cy="492922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2187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Языковое внедрение законы расы 1933 C. 3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29</a:t>
            </a:fld>
            <a:endParaRPr lang="de-DE"/>
          </a:p>
        </p:txBody>
      </p:sp>
      <p:pic>
        <p:nvPicPr>
          <p:cNvPr id="3" name="Grafik 2" descr="Sprachliche Einführung+ Rassegesetze 1933_0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25" y="1266825"/>
            <a:ext cx="4305315" cy="5019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2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Матрица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3</a:t>
            </a:fld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642910" y="1620556"/>
            <a:ext cx="7929618" cy="4429156"/>
            <a:chOff x="642910" y="1785926"/>
            <a:chExt cx="7929618" cy="4429156"/>
          </a:xfrm>
        </p:grpSpPr>
        <p:pic>
          <p:nvPicPr>
            <p:cNvPr id="6" name="Grafik 5" descr="MATRIX 3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92092" y="1785926"/>
              <a:ext cx="3980436" cy="2286016"/>
            </a:xfrm>
            <a:prstGeom prst="rect">
              <a:avLst/>
            </a:prstGeom>
          </p:spPr>
        </p:pic>
        <p:pic>
          <p:nvPicPr>
            <p:cNvPr id="7" name="Grafik 6" descr="MATRIX 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8864" y="1785926"/>
              <a:ext cx="3780260" cy="2071702"/>
            </a:xfrm>
            <a:prstGeom prst="rect">
              <a:avLst/>
            </a:prstGeom>
          </p:spPr>
        </p:pic>
        <p:pic>
          <p:nvPicPr>
            <p:cNvPr id="8" name="Grafik 7" descr="MATRIX 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8992" y="4071942"/>
              <a:ext cx="5143536" cy="2128706"/>
            </a:xfrm>
            <a:prstGeom prst="rect">
              <a:avLst/>
            </a:prstGeom>
          </p:spPr>
        </p:pic>
        <p:pic>
          <p:nvPicPr>
            <p:cNvPr id="19" name="Grafik 18" descr="Matrix.jpg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2910" y="4500569"/>
              <a:ext cx="2714644" cy="171451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2187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RGBI. немецкие </a:t>
            </a:r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05.02.1934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30</a:t>
            </a:fld>
            <a:endParaRPr lang="de-DE"/>
          </a:p>
        </p:txBody>
      </p:sp>
      <p:pic>
        <p:nvPicPr>
          <p:cNvPr id="3" name="Grafik 2" descr="RGBl Deutsche StA 1934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25" y="1266825"/>
            <a:ext cx="4324350" cy="5204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7650" y="500042"/>
            <a:ext cx="8239098" cy="914400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Основной закон Немецкий колониальный словарь т. III 1920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31</a:t>
            </a:fld>
            <a:endParaRPr lang="de-DE"/>
          </a:p>
        </p:txBody>
      </p:sp>
      <p:pic>
        <p:nvPicPr>
          <p:cNvPr id="5" name="Grafik 4" descr="GG Deutsches Koloniallexikon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25" y="1266825"/>
            <a:ext cx="3643337" cy="5095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Новое государственное право - государственный основной закон в 1934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32</a:t>
            </a:fld>
            <a:endParaRPr lang="de-DE"/>
          </a:p>
        </p:txBody>
      </p:sp>
      <p:pic>
        <p:nvPicPr>
          <p:cNvPr id="3" name="Grafik 2" descr="Neues Staatsrecht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9825" y="1266825"/>
            <a:ext cx="4324350" cy="507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Новое государственное право - R = StAG 1934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33</a:t>
            </a:fld>
            <a:endParaRPr lang="de-DE"/>
          </a:p>
        </p:txBody>
      </p:sp>
      <p:pic>
        <p:nvPicPr>
          <p:cNvPr id="1026" name="Picture 2" descr="C:\Users\Widerstand\Desktop\1 Powerpoint Von der Heimat in die staatenlose Kolonie\Neues Staatsrech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9825" y="1266824"/>
            <a:ext cx="4324350" cy="5045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Немецкое гражданство = имперскую принадлежность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34</a:t>
            </a:fld>
            <a:endParaRPr lang="de-DE"/>
          </a:p>
        </p:txBody>
      </p:sp>
      <p:pic>
        <p:nvPicPr>
          <p:cNvPr id="4" name="Grafik 3" descr="Deutsche Staatsangehögkeit=Reichsangehörigkeit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1285860"/>
            <a:ext cx="3643338" cy="5062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488044"/>
          </a:xfrm>
        </p:spPr>
        <p:txBody>
          <a:bodyPr>
            <a:noAutofit/>
          </a:bodyPr>
          <a:lstStyle/>
          <a:p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Подтверждение факта *</a:t>
            </a:r>
            <a:r>
              <a:rPr lang="az-Cyrl-AZ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По-немецки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* в 1934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35</a:t>
            </a:fld>
            <a:endParaRPr lang="de-DE"/>
          </a:p>
        </p:txBody>
      </p:sp>
      <p:pic>
        <p:nvPicPr>
          <p:cNvPr id="3" name="Grafik 2" descr="Glaubhaftmachung DEUTSCH 1934- heute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1214422"/>
            <a:ext cx="3786214" cy="507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488044"/>
          </a:xfrm>
        </p:spPr>
        <p:txBody>
          <a:bodyPr>
            <a:normAutofit/>
          </a:bodyPr>
          <a:lstStyle/>
          <a:p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NS - документы немецкие </a:t>
            </a:r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*</a:t>
            </a:r>
            <a:r>
              <a:rPr lang="az-Cyrl-AZ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По-немецки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*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36</a:t>
            </a:fld>
            <a:endParaRPr lang="de-DE"/>
          </a:p>
        </p:txBody>
      </p:sp>
      <p:pic>
        <p:nvPicPr>
          <p:cNvPr id="8" name="Grafik 7" descr="NAZI-AUSWEISE DEUTSCH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8375" y="1266825"/>
            <a:ext cx="3714776" cy="5045075"/>
          </a:xfrm>
          <a:prstGeom prst="rect">
            <a:avLst/>
          </a:prstGeom>
        </p:spPr>
      </p:pic>
      <p:pic>
        <p:nvPicPr>
          <p:cNvPr id="9" name="Grafik 8" descr="NAZI-AUSWEISE DEUTSCH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8903" y="1285861"/>
            <a:ext cx="3786214" cy="5026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7772400" cy="559482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Гитлер - Hjalmar шахта - Немецкий имперский банк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37</a:t>
            </a:fld>
            <a:endParaRPr lang="de-DE"/>
          </a:p>
        </p:txBody>
      </p:sp>
      <p:pic>
        <p:nvPicPr>
          <p:cNvPr id="3" name="Grafik 2" descr="Schacht-Hitl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1285860"/>
            <a:ext cx="3669873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48804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Ротшильд - банковская корпорация сити of Лондон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38</a:t>
            </a:fld>
            <a:endParaRPr lang="de-DE"/>
          </a:p>
        </p:txBody>
      </p:sp>
      <p:pic>
        <p:nvPicPr>
          <p:cNvPr id="94210" name="Picture 2" descr="Download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285860"/>
            <a:ext cx="5643602" cy="2460326"/>
          </a:xfrm>
          <a:prstGeom prst="rect">
            <a:avLst/>
          </a:prstGeom>
          <a:noFill/>
        </p:spPr>
      </p:pic>
      <p:pic>
        <p:nvPicPr>
          <p:cNvPr id="94214" name="Picture 6" descr="Download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4143380"/>
            <a:ext cx="2088054" cy="2071702"/>
          </a:xfrm>
          <a:prstGeom prst="rect">
            <a:avLst/>
          </a:prstGeom>
          <a:noFill/>
        </p:spPr>
      </p:pic>
      <p:pic>
        <p:nvPicPr>
          <p:cNvPr id="94216" name="Picture 8" descr="Download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68" y="4143380"/>
            <a:ext cx="2643206" cy="2143140"/>
          </a:xfrm>
          <a:prstGeom prst="rect">
            <a:avLst/>
          </a:prstGeom>
          <a:noFill/>
        </p:spPr>
      </p:pic>
      <p:pic>
        <p:nvPicPr>
          <p:cNvPr id="13" name="Picture 4" descr="Download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6578" y="4143380"/>
            <a:ext cx="1896489" cy="2071702"/>
          </a:xfrm>
          <a:prstGeom prst="rect">
            <a:avLst/>
          </a:prstGeom>
          <a:noFill/>
        </p:spPr>
      </p:pic>
      <p:sp>
        <p:nvSpPr>
          <p:cNvPr id="14" name="Rechteck 13"/>
          <p:cNvSpPr/>
          <p:nvPr/>
        </p:nvSpPr>
        <p:spPr>
          <a:xfrm>
            <a:off x="6786578" y="1285860"/>
            <a:ext cx="19623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Шахта - Ротшильд</a:t>
            </a:r>
            <a:endParaRPr lang="de-DE" sz="1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7772400" cy="50006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IG - цвета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39</a:t>
            </a:fld>
            <a:endParaRPr lang="de-DE" dirty="0"/>
          </a:p>
        </p:txBody>
      </p:sp>
      <p:pic>
        <p:nvPicPr>
          <p:cNvPr id="6" name="Grafik 5" descr="IG FARBEN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4857761"/>
            <a:ext cx="7358114" cy="1428760"/>
          </a:xfrm>
          <a:prstGeom prst="rect">
            <a:avLst/>
          </a:prstGeom>
        </p:spPr>
      </p:pic>
      <p:pic>
        <p:nvPicPr>
          <p:cNvPr id="8" name="Picture 2" descr="Download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1285860"/>
            <a:ext cx="2775809" cy="3429024"/>
          </a:xfrm>
          <a:prstGeom prst="rect">
            <a:avLst/>
          </a:prstGeom>
          <a:noFill/>
        </p:spPr>
      </p:pic>
      <p:pic>
        <p:nvPicPr>
          <p:cNvPr id="9" name="Grafik 8" descr="IG FARBEN 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934" y="1285860"/>
            <a:ext cx="1190633" cy="157163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0" name="Picture 4" descr="Download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71934" y="3000372"/>
            <a:ext cx="1220161" cy="1714512"/>
          </a:xfrm>
          <a:prstGeom prst="rect">
            <a:avLst/>
          </a:prstGeom>
          <a:noFill/>
        </p:spPr>
      </p:pic>
      <p:pic>
        <p:nvPicPr>
          <p:cNvPr id="3074" name="Picture 2" descr="C:\Users\Widerstand\Desktop\1 Powerpoint Von der Heimat in die staatenlose Kolonie\IG NAZI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0100" y="1285860"/>
            <a:ext cx="2764565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588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Родина - это рай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nhaltsplatzhalter 7" descr="heimat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4703" y="1312311"/>
            <a:ext cx="6569970" cy="4999042"/>
          </a:xfr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5786" y="428604"/>
            <a:ext cx="7772400" cy="50006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Финансиста Гитлера 1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40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968375" y="3500438"/>
            <a:ext cx="3894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        Серьезно коноплю Stangel</a:t>
            </a:r>
            <a:endParaRPr lang="de-DE" sz="1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2428860" y="6286520"/>
            <a:ext cx="15953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Thyssen - Крупп</a:t>
            </a:r>
            <a:endParaRPr lang="de-DE" sz="1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1714481" y="1271261"/>
            <a:ext cx="5786477" cy="5015260"/>
            <a:chOff x="1714481" y="1271261"/>
            <a:chExt cx="5786477" cy="5015260"/>
          </a:xfrm>
        </p:grpSpPr>
        <p:pic>
          <p:nvPicPr>
            <p:cNvPr id="3" name="Grafik 2" descr="hanfstangel-ernst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4481" y="1271261"/>
              <a:ext cx="2928957" cy="2273541"/>
            </a:xfrm>
            <a:prstGeom prst="rect">
              <a:avLst/>
            </a:prstGeom>
          </p:spPr>
        </p:pic>
        <p:sp>
          <p:nvSpPr>
            <p:cNvPr id="9" name="Rechteck 8"/>
            <p:cNvSpPr/>
            <p:nvPr/>
          </p:nvSpPr>
          <p:spPr>
            <a:xfrm>
              <a:off x="5715008" y="3500438"/>
              <a:ext cx="178595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Arial" pitchFamily="34" charset="0"/>
                  <a:cs typeface="Arial" pitchFamily="34" charset="0"/>
                </a:rPr>
                <a:t>Шарль Давес</a:t>
              </a:r>
              <a:endParaRPr lang="de-DE" sz="1400"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0" name="Grafik 9" descr="dawes-charle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7884" y="1285860"/>
              <a:ext cx="1567371" cy="2143140"/>
            </a:xfrm>
            <a:prstGeom prst="rect">
              <a:avLst/>
            </a:prstGeom>
          </p:spPr>
        </p:pic>
        <p:pic>
          <p:nvPicPr>
            <p:cNvPr id="11" name="Grafik 10" descr="Thyssen-Hitler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4481" y="3966116"/>
              <a:ext cx="2928958" cy="2320403"/>
            </a:xfrm>
            <a:prstGeom prst="rect">
              <a:avLst/>
            </a:prstGeom>
          </p:spPr>
        </p:pic>
        <p:pic>
          <p:nvPicPr>
            <p:cNvPr id="13" name="Grafik 12" descr="Delbrück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86446" y="4000504"/>
              <a:ext cx="1639969" cy="2286017"/>
            </a:xfrm>
            <a:prstGeom prst="rect">
              <a:avLst/>
            </a:prstGeom>
          </p:spPr>
        </p:pic>
      </p:grpSp>
      <p:sp>
        <p:nvSpPr>
          <p:cNvPr id="14" name="Rechteck 13"/>
          <p:cNvSpPr/>
          <p:nvPr/>
        </p:nvSpPr>
        <p:spPr>
          <a:xfrm>
            <a:off x="4572000" y="6311900"/>
            <a:ext cx="3603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 smtClean="0"/>
              <a:t>          </a:t>
            </a:r>
            <a:r>
              <a:rPr lang="az-Cyrl-AZ" sz="1400" dirty="0" smtClean="0"/>
              <a:t> </a:t>
            </a:r>
            <a:r>
              <a:rPr lang="az-Cyrl-AZ" sz="1400" b="1" dirty="0" smtClean="0">
                <a:solidFill>
                  <a:srgbClr val="F3F3F3"/>
                </a:solidFill>
                <a:latin typeface="Arial" pitchFamily="34" charset="0"/>
                <a:cs typeface="Arial" pitchFamily="34" charset="0"/>
              </a:rPr>
              <a:t>Аделберт Делбрюк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28926" y="142852"/>
            <a:ext cx="3657600" cy="567267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Финансиста Гитлера 2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6143636" y="3143248"/>
            <a:ext cx="29473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Джон Рокефеллер - Standardoil</a:t>
            </a:r>
            <a:endParaRPr lang="de-DE" sz="1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Grafik 2" descr="scheubner-richter-19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779592"/>
            <a:ext cx="1616640" cy="2156501"/>
          </a:xfrm>
          <a:prstGeom prst="rect">
            <a:avLst/>
          </a:prstGeom>
        </p:spPr>
      </p:pic>
      <p:pic>
        <p:nvPicPr>
          <p:cNvPr id="7" name="Grafik 6" descr="thyssen-frit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3571876"/>
            <a:ext cx="1924624" cy="2617489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142976" y="6286520"/>
            <a:ext cx="16012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Фриц Тисзен </a:t>
            </a:r>
            <a:endParaRPr lang="de-DE" sz="1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Grafik 10" descr="For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702" y="3571876"/>
            <a:ext cx="1964545" cy="2643206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6929454" y="6286520"/>
            <a:ext cx="14755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Генри Форд</a:t>
            </a:r>
            <a:endParaRPr lang="de-DE" sz="1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" name="Grafik 13" descr="rockefeller-johnd-standardoi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330" y="719846"/>
            <a:ext cx="1406560" cy="2209087"/>
          </a:xfrm>
          <a:prstGeom prst="rect">
            <a:avLst/>
          </a:prstGeom>
        </p:spPr>
      </p:pic>
      <p:pic>
        <p:nvPicPr>
          <p:cNvPr id="16" name="Grafik 15" descr="KRUPP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0789" y="783029"/>
            <a:ext cx="3384020" cy="2233453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4071934" y="3143248"/>
            <a:ext cx="14303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Крупп</a:t>
            </a:r>
            <a:endParaRPr lang="de-DE" sz="1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857224" y="3143248"/>
            <a:ext cx="2000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Судья </a:t>
            </a:r>
            <a:r>
              <a:rPr lang="de-DE" sz="14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Scheubner</a:t>
            </a:r>
            <a:endParaRPr lang="de-DE" sz="1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9" name="Grafik 18" descr="Wilhelm_Frick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3306" y="3571876"/>
            <a:ext cx="2143140" cy="2643206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4071934" y="6286520"/>
            <a:ext cx="16594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Вильгельм </a:t>
            </a:r>
            <a:r>
              <a:rPr lang="de-DE" sz="14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Frick</a:t>
            </a:r>
            <a:endParaRPr lang="de-DE" sz="1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43240" y="512064"/>
            <a:ext cx="2928958" cy="41660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Нацист - идеология 1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42</a:t>
            </a:fld>
            <a:endParaRPr lang="de-DE"/>
          </a:p>
        </p:txBody>
      </p:sp>
      <p:pic>
        <p:nvPicPr>
          <p:cNvPr id="6" name="Grafik 5" descr="hitler-nuernberg-4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4143380"/>
            <a:ext cx="3848938" cy="2143140"/>
          </a:xfrm>
          <a:prstGeom prst="rect">
            <a:avLst/>
          </a:prstGeom>
        </p:spPr>
      </p:pic>
      <p:pic>
        <p:nvPicPr>
          <p:cNvPr id="16" name="Grafik 15" descr="s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571480"/>
            <a:ext cx="1448067" cy="1071570"/>
          </a:xfrm>
          <a:prstGeom prst="rect">
            <a:avLst/>
          </a:prstGeom>
        </p:spPr>
      </p:pic>
      <p:pic>
        <p:nvPicPr>
          <p:cNvPr id="21" name="Grafik 20" descr="Skull and Bon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710" y="571480"/>
            <a:ext cx="1071569" cy="1071570"/>
          </a:xfrm>
          <a:prstGeom prst="rect">
            <a:avLst/>
          </a:prstGeom>
        </p:spPr>
      </p:pic>
      <p:pic>
        <p:nvPicPr>
          <p:cNvPr id="13" name="Grafik 12" descr="himmler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4" y="4143380"/>
            <a:ext cx="1714512" cy="2163143"/>
          </a:xfrm>
          <a:prstGeom prst="rect">
            <a:avLst/>
          </a:prstGeom>
        </p:spPr>
      </p:pic>
      <p:pic>
        <p:nvPicPr>
          <p:cNvPr id="19" name="Grafik 18" descr="Neuwoehner_Brebeck_0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939500" y="4347648"/>
            <a:ext cx="2143140" cy="1734604"/>
          </a:xfrm>
          <a:prstGeom prst="rect">
            <a:avLst/>
          </a:prstGeom>
        </p:spPr>
      </p:pic>
      <p:pic>
        <p:nvPicPr>
          <p:cNvPr id="20" name="Grafik 19" descr="0,,16356203_401,0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00" y="1785926"/>
            <a:ext cx="3857652" cy="2214578"/>
          </a:xfrm>
          <a:prstGeom prst="rect">
            <a:avLst/>
          </a:prstGeom>
        </p:spPr>
      </p:pic>
      <p:pic>
        <p:nvPicPr>
          <p:cNvPr id="22" name="Grafik 21" descr="ROM 8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3504" y="1785926"/>
            <a:ext cx="3716425" cy="221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86116" y="285728"/>
            <a:ext cx="3214710" cy="57150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Нацист - идеология 2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457200" cy="365125"/>
          </a:xfrm>
        </p:spPr>
        <p:txBody>
          <a:bodyPr/>
          <a:lstStyle/>
          <a:p>
            <a:fld id="{43AFD565-64EF-4528-AA09-980C8519D8D8}" type="slidenum">
              <a:rPr lang="de-DE" smtClean="0"/>
              <a:pPr/>
              <a:t>43</a:t>
            </a:fld>
            <a:endParaRPr lang="de-DE"/>
          </a:p>
        </p:txBody>
      </p:sp>
      <p:pic>
        <p:nvPicPr>
          <p:cNvPr id="6" name="Grafik 5" descr="blavatsk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3714752"/>
            <a:ext cx="3273160" cy="2571768"/>
          </a:xfrm>
          <a:prstGeom prst="rect">
            <a:avLst/>
          </a:prstGeom>
        </p:spPr>
      </p:pic>
      <p:pic>
        <p:nvPicPr>
          <p:cNvPr id="7" name="Grafik 6" descr="thule_societ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46" y="1142984"/>
            <a:ext cx="3071834" cy="2067285"/>
          </a:xfrm>
          <a:prstGeom prst="rect">
            <a:avLst/>
          </a:prstGeom>
        </p:spPr>
      </p:pic>
      <p:pic>
        <p:nvPicPr>
          <p:cNvPr id="8" name="Grafik 7" descr="6847042_7bb39b8c63_m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058" y="1142984"/>
            <a:ext cx="1696077" cy="2357455"/>
          </a:xfrm>
          <a:prstGeom prst="rect">
            <a:avLst/>
          </a:prstGeom>
        </p:spPr>
      </p:pic>
      <p:pic>
        <p:nvPicPr>
          <p:cNvPr id="9" name="Grafik 8" descr="Thuleirr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48" y="1142984"/>
            <a:ext cx="2977351" cy="2500330"/>
          </a:xfrm>
          <a:prstGeom prst="rect">
            <a:avLst/>
          </a:prstGeom>
        </p:spPr>
      </p:pic>
      <p:pic>
        <p:nvPicPr>
          <p:cNvPr id="10" name="Grafik 9" descr="Blavatsky.0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4214818"/>
            <a:ext cx="1635173" cy="2071702"/>
          </a:xfrm>
          <a:prstGeom prst="rect">
            <a:avLst/>
          </a:prstGeom>
        </p:spPr>
      </p:pic>
      <p:pic>
        <p:nvPicPr>
          <p:cNvPr id="11" name="Grafik 10" descr="Blavatsky_kabal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2198" y="4071942"/>
            <a:ext cx="2801326" cy="2219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357166"/>
            <a:ext cx="7772400" cy="50006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РИМ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572528" y="6492875"/>
            <a:ext cx="457200" cy="365125"/>
          </a:xfrm>
        </p:spPr>
        <p:txBody>
          <a:bodyPr/>
          <a:lstStyle/>
          <a:p>
            <a:fld id="{43AFD565-64EF-4528-AA09-980C8519D8D8}" type="slidenum">
              <a:rPr lang="de-DE" smtClean="0"/>
              <a:pPr/>
              <a:t>44</a:t>
            </a:fld>
            <a:endParaRPr lang="de-DE"/>
          </a:p>
        </p:txBody>
      </p:sp>
      <p:pic>
        <p:nvPicPr>
          <p:cNvPr id="7" name="Grafik 6" descr="Nürnberg,_Reichsparteitag,_SA-_und_SS-Appe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0" y="1285860"/>
            <a:ext cx="3153124" cy="2286015"/>
          </a:xfrm>
          <a:prstGeom prst="rect">
            <a:avLst/>
          </a:prstGeom>
        </p:spPr>
      </p:pic>
      <p:pic>
        <p:nvPicPr>
          <p:cNvPr id="8" name="Grafik 7" descr="Nuernberg-Reichsparteita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960" y="3714752"/>
            <a:ext cx="3683119" cy="2500330"/>
          </a:xfrm>
          <a:prstGeom prst="rect">
            <a:avLst/>
          </a:prstGeom>
        </p:spPr>
      </p:pic>
      <p:pic>
        <p:nvPicPr>
          <p:cNvPr id="10" name="Grafik 9" descr="Zionismus 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6" y="1285860"/>
            <a:ext cx="1357322" cy="1407594"/>
          </a:xfrm>
          <a:prstGeom prst="rect">
            <a:avLst/>
          </a:prstGeom>
        </p:spPr>
      </p:pic>
      <p:pic>
        <p:nvPicPr>
          <p:cNvPr id="11" name="Grafik 10" descr="224px-Fasces_lictoriae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286644" y="1285860"/>
            <a:ext cx="721297" cy="1857388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1000100" y="3214686"/>
            <a:ext cx="1021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b="1" dirty="0" smtClean="0">
                <a:latin typeface="Arial" pitchFamily="34" charset="0"/>
                <a:cs typeface="Arial" pitchFamily="34" charset="0"/>
              </a:rPr>
              <a:t>Нацизм</a:t>
            </a:r>
            <a:endParaRPr lang="de-DE" sz="1400" dirty="0"/>
          </a:p>
        </p:txBody>
      </p:sp>
      <p:sp>
        <p:nvSpPr>
          <p:cNvPr id="13" name="Rechteck 12"/>
          <p:cNvSpPr/>
          <p:nvPr/>
        </p:nvSpPr>
        <p:spPr>
          <a:xfrm>
            <a:off x="7286644" y="3214686"/>
            <a:ext cx="12186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b="1" dirty="0" smtClean="0">
                <a:latin typeface="Arial" pitchFamily="34" charset="0"/>
                <a:cs typeface="Arial" pitchFamily="34" charset="0"/>
              </a:rPr>
              <a:t>Фашизм</a:t>
            </a:r>
            <a:endParaRPr lang="de-DE" sz="1400" dirty="0"/>
          </a:p>
        </p:txBody>
      </p:sp>
      <p:pic>
        <p:nvPicPr>
          <p:cNvPr id="14" name="Grafik 13" descr="4834769_6bde19e4d4_m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786" y="3714752"/>
            <a:ext cx="3714776" cy="2538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7772400" cy="57150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Антисемитизм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45</a:t>
            </a:fld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928662" y="857232"/>
            <a:ext cx="7715304" cy="4929222"/>
            <a:chOff x="1071538" y="1285860"/>
            <a:chExt cx="7715304" cy="4929222"/>
          </a:xfrm>
        </p:grpSpPr>
        <p:pic>
          <p:nvPicPr>
            <p:cNvPr id="3" name="Grafik 2" descr="Antisemitismus 4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38" y="2357430"/>
              <a:ext cx="7715304" cy="3857652"/>
            </a:xfrm>
            <a:prstGeom prst="rect">
              <a:avLst/>
            </a:prstGeom>
          </p:spPr>
        </p:pic>
        <p:pic>
          <p:nvPicPr>
            <p:cNvPr id="7" name="Grafik 6" descr="NAZI GELD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2264" y="1285860"/>
              <a:ext cx="2214578" cy="111205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77379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2-ая мировая война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46</a:t>
            </a:fld>
            <a:endParaRPr lang="de-DE"/>
          </a:p>
        </p:txBody>
      </p:sp>
      <p:pic>
        <p:nvPicPr>
          <p:cNvPr id="3" name="Grafik 2" descr="2. Weltkrieg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88" y="3786190"/>
            <a:ext cx="2428892" cy="1785950"/>
          </a:xfrm>
          <a:prstGeom prst="rect">
            <a:avLst/>
          </a:prstGeom>
        </p:spPr>
      </p:pic>
      <p:pic>
        <p:nvPicPr>
          <p:cNvPr id="4" name="Grafik 3" descr="2. Weltkrieg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1285860"/>
            <a:ext cx="2428891" cy="1734923"/>
          </a:xfrm>
          <a:prstGeom prst="rect">
            <a:avLst/>
          </a:prstGeom>
        </p:spPr>
      </p:pic>
      <p:pic>
        <p:nvPicPr>
          <p:cNvPr id="5" name="Grafik 4" descr="2. Weltkrieg 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3786190"/>
            <a:ext cx="2857520" cy="1785950"/>
          </a:xfrm>
          <a:prstGeom prst="rect">
            <a:avLst/>
          </a:prstGeom>
        </p:spPr>
      </p:pic>
      <p:pic>
        <p:nvPicPr>
          <p:cNvPr id="6" name="Grafik 5" descr="2. Weltkrieg 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54" y="1285860"/>
            <a:ext cx="2571768" cy="1800238"/>
          </a:xfrm>
          <a:prstGeom prst="rect">
            <a:avLst/>
          </a:prstGeom>
        </p:spPr>
      </p:pic>
      <p:pic>
        <p:nvPicPr>
          <p:cNvPr id="7" name="Grafik 6" descr="2. Weltkrieg 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86182" y="3786190"/>
            <a:ext cx="2415497" cy="1785950"/>
          </a:xfrm>
          <a:prstGeom prst="rect">
            <a:avLst/>
          </a:prstGeom>
        </p:spPr>
      </p:pic>
      <p:pic>
        <p:nvPicPr>
          <p:cNvPr id="12" name="Grafik 11" descr="2. Weltkrieg 1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3636" y="1285860"/>
            <a:ext cx="1285884" cy="1648828"/>
          </a:xfrm>
          <a:prstGeom prst="rect">
            <a:avLst/>
          </a:prstGeom>
        </p:spPr>
      </p:pic>
      <p:pic>
        <p:nvPicPr>
          <p:cNvPr id="13" name="Grafik 12" descr="2. Weltkrieg 1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43834" y="1285860"/>
            <a:ext cx="1214446" cy="1655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Капитуляция в 1945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47</a:t>
            </a:fld>
            <a:endParaRPr lang="de-DE"/>
          </a:p>
        </p:txBody>
      </p:sp>
      <p:pic>
        <p:nvPicPr>
          <p:cNvPr id="5" name="Grafik 4" descr="2. Weltkrieg 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285860"/>
            <a:ext cx="2786082" cy="2143140"/>
          </a:xfrm>
          <a:prstGeom prst="rect">
            <a:avLst/>
          </a:prstGeom>
        </p:spPr>
      </p:pic>
      <p:pic>
        <p:nvPicPr>
          <p:cNvPr id="7" name="Grafik 6" descr="2. Weltkrieg 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7" y="4214818"/>
            <a:ext cx="2786082" cy="2071702"/>
          </a:xfrm>
          <a:prstGeom prst="rect">
            <a:avLst/>
          </a:prstGeom>
        </p:spPr>
      </p:pic>
      <p:pic>
        <p:nvPicPr>
          <p:cNvPr id="12" name="Grafik 11" descr="2. Weltkrieg 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61" y="4143380"/>
            <a:ext cx="2714643" cy="2071700"/>
          </a:xfrm>
          <a:prstGeom prst="rect">
            <a:avLst/>
          </a:prstGeom>
        </p:spPr>
      </p:pic>
      <p:pic>
        <p:nvPicPr>
          <p:cNvPr id="13" name="Grafik 12" descr="befreiung-berlin-reichstag-194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182" y="2786058"/>
            <a:ext cx="2000264" cy="203231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0760" y="1285860"/>
            <a:ext cx="2714644" cy="209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0298" y="512064"/>
            <a:ext cx="4429156" cy="41660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Этническая чистка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48</a:t>
            </a:fld>
            <a:endParaRPr lang="de-DE"/>
          </a:p>
        </p:txBody>
      </p:sp>
      <p:pic>
        <p:nvPicPr>
          <p:cNvPr id="3" name="Grafik 2" descr="vertreibu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1071546"/>
            <a:ext cx="6427957" cy="5381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Освобождение Австрию 14.07.1945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49</a:t>
            </a:fld>
            <a:endParaRPr lang="de-DE"/>
          </a:p>
        </p:txBody>
      </p:sp>
      <p:pic>
        <p:nvPicPr>
          <p:cNvPr id="3" name="Grafik 2" descr="Befreiung Oesterreich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89" y="1133257"/>
            <a:ext cx="3864129" cy="5357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2551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Немецкая родная империя с 1871 по 1918 </a:t>
            </a:r>
            <a:r>
              <a:rPr lang="de-DE" sz="2800" dirty="0" smtClean="0">
                <a:solidFill>
                  <a:srgbClr val="FFFF00"/>
                </a:solidFill>
              </a:rPr>
              <a:t/>
            </a:r>
            <a:br>
              <a:rPr lang="de-DE" sz="2800" dirty="0" smtClean="0">
                <a:solidFill>
                  <a:srgbClr val="FFFF00"/>
                </a:solidFill>
              </a:rPr>
            </a:br>
            <a:endParaRPr lang="de-DE" sz="28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4911" y="774305"/>
            <a:ext cx="4322215" cy="552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48804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Официальная газета Шлезвиг – Голштиния 29.06.1946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50</a:t>
            </a:fld>
            <a:endParaRPr lang="de-DE"/>
          </a:p>
        </p:txBody>
      </p:sp>
      <p:pic>
        <p:nvPicPr>
          <p:cNvPr id="10242" name="Picture 2" descr="K:\Power Point Neu\28 Amtsblatt_Holstein-3_0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1071546"/>
            <a:ext cx="3929090" cy="5404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77379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Продолжение NS-колонии унифицикации 3-ьей империи в 1945 - в 1990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51</a:t>
            </a:fld>
            <a:endParaRPr lang="de-DE"/>
          </a:p>
        </p:txBody>
      </p:sp>
      <p:grpSp>
        <p:nvGrpSpPr>
          <p:cNvPr id="8" name="Gruppieren 7"/>
          <p:cNvGrpSpPr/>
          <p:nvPr/>
        </p:nvGrpSpPr>
        <p:grpSpPr>
          <a:xfrm>
            <a:off x="1142976" y="1500174"/>
            <a:ext cx="7260884" cy="4751408"/>
            <a:chOff x="1214414" y="1571612"/>
            <a:chExt cx="7260884" cy="4751408"/>
          </a:xfrm>
        </p:grpSpPr>
        <p:pic>
          <p:nvPicPr>
            <p:cNvPr id="7" name="Grafik 6" descr="StA-Geschichte Deutschlands-4_00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4414" y="1571612"/>
              <a:ext cx="3357586" cy="4751408"/>
            </a:xfrm>
            <a:prstGeom prst="rect">
              <a:avLst/>
            </a:prstGeom>
          </p:spPr>
        </p:pic>
        <p:pic>
          <p:nvPicPr>
            <p:cNvPr id="6146" name="Picture 2" descr="C:\Users\Widerstand\Desktop\Mail 1-4\Mail 1\StA-Geschichte Deutschlands-4_00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43504" y="1571612"/>
              <a:ext cx="3331794" cy="471490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7772400" cy="48804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Боннская армия основной закон в 1949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52</a:t>
            </a:fld>
            <a:endParaRPr lang="de-DE"/>
          </a:p>
        </p:txBody>
      </p:sp>
      <p:pic>
        <p:nvPicPr>
          <p:cNvPr id="15362" name="Picture 2" descr="I:\Power Point Präsentation\ORDNER KRIEG &amp; FRIEDEN\Besatzungszonen-deutschla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857629"/>
            <a:ext cx="3571900" cy="2143139"/>
          </a:xfrm>
          <a:prstGeom prst="rect">
            <a:avLst/>
          </a:prstGeom>
          <a:noFill/>
        </p:spPr>
      </p:pic>
      <p:pic>
        <p:nvPicPr>
          <p:cNvPr id="9" name="Grafik 8" descr="3529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1285860"/>
            <a:ext cx="3000395" cy="4714908"/>
          </a:xfrm>
          <a:prstGeom prst="rect">
            <a:avLst/>
          </a:prstGeom>
        </p:spPr>
      </p:pic>
      <p:pic>
        <p:nvPicPr>
          <p:cNvPr id="10" name="Grafik 9" descr="VILLA ROTHSCHIL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85860"/>
            <a:ext cx="3529018" cy="2185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41660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Лист федерального закона Часть III 01.08.1959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53</a:t>
            </a:fld>
            <a:endParaRPr lang="de-DE"/>
          </a:p>
        </p:txBody>
      </p:sp>
      <p:pic>
        <p:nvPicPr>
          <p:cNvPr id="3" name="Grafik 2" descr="BGBL Teil III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1071546"/>
            <a:ext cx="3790631" cy="535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48804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NS - документ о получении гражданства – немецкие </a:t>
            </a:r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54</a:t>
            </a:fld>
            <a:endParaRPr lang="de-DE"/>
          </a:p>
        </p:txBody>
      </p:sp>
      <p:pic>
        <p:nvPicPr>
          <p:cNvPr id="3" name="Grafik 2" descr="NS-Einbürgerungsurkun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1214422"/>
            <a:ext cx="3571900" cy="5040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41660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Национальность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55</a:t>
            </a:fld>
            <a:endParaRPr lang="de-DE"/>
          </a:p>
        </p:txBody>
      </p:sp>
      <p:pic>
        <p:nvPicPr>
          <p:cNvPr id="3" name="Grafik 2" descr="Nationalität- StA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1142984"/>
            <a:ext cx="3786214" cy="5351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41660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Конституция ГДР в 1949 - немецкие </a:t>
            </a:r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56</a:t>
            </a:fld>
            <a:endParaRPr lang="de-DE"/>
          </a:p>
        </p:txBody>
      </p:sp>
      <p:pic>
        <p:nvPicPr>
          <p:cNvPr id="3" name="Grafik 2" descr="Verfassung der DDR = Deutsche StA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02" y="1214422"/>
            <a:ext cx="3571900" cy="5054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416606"/>
          </a:xfrm>
        </p:spPr>
        <p:txBody>
          <a:bodyPr/>
          <a:lstStyle/>
          <a:p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ГДР -NS - документы немецкие </a:t>
            </a:r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*</a:t>
            </a:r>
            <a:r>
              <a:rPr lang="az-Cyrl-AZ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По-немецки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*</a:t>
            </a:r>
            <a:endParaRPr lang="de-DE" sz="2000" b="1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57</a:t>
            </a:fld>
            <a:endParaRPr lang="de-DE"/>
          </a:p>
        </p:txBody>
      </p:sp>
      <p:grpSp>
        <p:nvGrpSpPr>
          <p:cNvPr id="12" name="Gruppieren 11"/>
          <p:cNvGrpSpPr/>
          <p:nvPr/>
        </p:nvGrpSpPr>
        <p:grpSpPr>
          <a:xfrm>
            <a:off x="1857356" y="1000108"/>
            <a:ext cx="5929354" cy="5655744"/>
            <a:chOff x="1643042" y="1000108"/>
            <a:chExt cx="5929354" cy="5655744"/>
          </a:xfrm>
        </p:grpSpPr>
        <p:pic>
          <p:nvPicPr>
            <p:cNvPr id="3" name="Grafik 2" descr="ARBEITSBCHER DEUTSCH DDR 1_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3042" y="3571876"/>
              <a:ext cx="3884362" cy="2664237"/>
            </a:xfrm>
            <a:prstGeom prst="rect">
              <a:avLst/>
            </a:prstGeom>
          </p:spPr>
        </p:pic>
        <p:sp>
          <p:nvSpPr>
            <p:cNvPr id="7" name="Rechteck 6"/>
            <p:cNvSpPr/>
            <p:nvPr/>
          </p:nvSpPr>
          <p:spPr>
            <a:xfrm>
              <a:off x="3929058" y="6286520"/>
              <a:ext cx="14622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Трудовые книжки</a:t>
              </a:r>
              <a:endParaRPr lang="de-DE" dirty="0"/>
            </a:p>
          </p:txBody>
        </p:sp>
        <p:pic>
          <p:nvPicPr>
            <p:cNvPr id="9" name="Grafik 8" descr="ARBEITSBCHER DEUTSCH DDR 2_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43570" y="3571876"/>
              <a:ext cx="1928826" cy="2675468"/>
            </a:xfrm>
            <a:prstGeom prst="rect">
              <a:avLst/>
            </a:prstGeom>
          </p:spPr>
        </p:pic>
        <p:pic>
          <p:nvPicPr>
            <p:cNvPr id="10" name="Grafik 9" descr="DDR Ausweis Deutsch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86116" y="1000108"/>
              <a:ext cx="2786082" cy="1980133"/>
            </a:xfrm>
            <a:prstGeom prst="rect">
              <a:avLst/>
            </a:prstGeom>
          </p:spPr>
        </p:pic>
        <p:sp>
          <p:nvSpPr>
            <p:cNvPr id="11" name="Rechteck 10"/>
            <p:cNvSpPr/>
            <p:nvPr/>
          </p:nvSpPr>
          <p:spPr>
            <a:xfrm>
              <a:off x="3000364" y="3071810"/>
              <a:ext cx="342754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ГДР Удостоверение личности немецкие </a:t>
              </a:r>
              <a:r>
                <a:rPr lang="de-DE" sz="1400" b="1" dirty="0" err="1" smtClean="0">
                  <a:latin typeface="Arial" pitchFamily="34" charset="0"/>
                  <a:cs typeface="Arial" pitchFamily="34" charset="0"/>
                </a:rPr>
                <a:t>StA</a:t>
              </a:r>
              <a:endParaRPr lang="de-DE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702358"/>
          </a:xfrm>
        </p:spPr>
        <p:txBody>
          <a:bodyPr>
            <a:no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Продолжение NS-колонии унифицикации 3-ьей империи с 1990 - 1</a:t>
            </a:r>
            <a:b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58</a:t>
            </a:fld>
            <a:endParaRPr lang="de-DE"/>
          </a:p>
        </p:txBody>
      </p:sp>
      <p:grpSp>
        <p:nvGrpSpPr>
          <p:cNvPr id="14" name="Gruppieren 13"/>
          <p:cNvGrpSpPr/>
          <p:nvPr/>
        </p:nvGrpSpPr>
        <p:grpSpPr>
          <a:xfrm>
            <a:off x="857224" y="1357298"/>
            <a:ext cx="7858180" cy="4769494"/>
            <a:chOff x="1000100" y="1500174"/>
            <a:chExt cx="7858180" cy="4769494"/>
          </a:xfrm>
        </p:grpSpPr>
        <p:pic>
          <p:nvPicPr>
            <p:cNvPr id="9" name="Grafik 8" descr="Mauerfall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100" y="4000504"/>
              <a:ext cx="3391354" cy="2269164"/>
            </a:xfrm>
            <a:prstGeom prst="rect">
              <a:avLst/>
            </a:prstGeom>
          </p:spPr>
        </p:pic>
        <p:pic>
          <p:nvPicPr>
            <p:cNvPr id="10" name="Grafik 9" descr="Protest 2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0562" y="1500174"/>
              <a:ext cx="1357322" cy="2071702"/>
            </a:xfrm>
            <a:prstGeom prst="rect">
              <a:avLst/>
            </a:prstGeom>
          </p:spPr>
        </p:pic>
        <p:pic>
          <p:nvPicPr>
            <p:cNvPr id="3074" name="Picture 2" descr="I:\Bilder\Protestbewegung\Protest 1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00100" y="1500174"/>
              <a:ext cx="3357586" cy="2081907"/>
            </a:xfrm>
            <a:prstGeom prst="rect">
              <a:avLst/>
            </a:prstGeom>
            <a:noFill/>
          </p:spPr>
        </p:pic>
        <p:pic>
          <p:nvPicPr>
            <p:cNvPr id="3075" name="Picture 3" descr="I:\Bilder\Protestbewegung\Protest 3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00760" y="1500174"/>
              <a:ext cx="2857520" cy="2071702"/>
            </a:xfrm>
            <a:prstGeom prst="rect">
              <a:avLst/>
            </a:prstGeom>
            <a:noFill/>
          </p:spPr>
        </p:pic>
        <p:pic>
          <p:nvPicPr>
            <p:cNvPr id="3076" name="Picture 4" descr="I:\Bilder\Protestbewegung\Mauerfall (3)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43438" y="4000504"/>
              <a:ext cx="4214842" cy="225284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702358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Продолжение NS-колонии унифицикации 3-ьей империи с 1990 - 2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59</a:t>
            </a:fld>
            <a:endParaRPr lang="de-DE"/>
          </a:p>
        </p:txBody>
      </p:sp>
      <p:pic>
        <p:nvPicPr>
          <p:cNvPr id="1026" name="Picture 2" descr="K:\Power Point Neu\Militär\Oder-Neiss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3786190"/>
            <a:ext cx="4298898" cy="2452462"/>
          </a:xfrm>
          <a:prstGeom prst="rect">
            <a:avLst/>
          </a:prstGeom>
          <a:noFill/>
        </p:spPr>
      </p:pic>
      <p:pic>
        <p:nvPicPr>
          <p:cNvPr id="7" name="Grafik 6" descr="StA-Geschichte Deutschlands-5_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1285860"/>
            <a:ext cx="3429024" cy="4951185"/>
          </a:xfrm>
          <a:prstGeom prst="rect">
            <a:avLst/>
          </a:prstGeom>
        </p:spPr>
      </p:pic>
      <p:pic>
        <p:nvPicPr>
          <p:cNvPr id="8" name="Grafik 7" descr="StA-Geschichte Deutschlands-5_0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6" y="1285860"/>
            <a:ext cx="1857388" cy="2428892"/>
          </a:xfrm>
          <a:prstGeom prst="rect">
            <a:avLst/>
          </a:prstGeom>
        </p:spPr>
      </p:pic>
      <p:pic>
        <p:nvPicPr>
          <p:cNvPr id="9" name="Grafik 8" descr="StA-Geschichte Deutschlands-5_0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12" y="1285720"/>
            <a:ext cx="2357454" cy="2429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2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Родина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1026" name="Picture 2" descr="Downlo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195" y="1679532"/>
            <a:ext cx="4231533" cy="3232936"/>
          </a:xfrm>
          <a:prstGeom prst="rect">
            <a:avLst/>
          </a:prstGeom>
          <a:noFill/>
        </p:spPr>
      </p:pic>
      <p:pic>
        <p:nvPicPr>
          <p:cNvPr id="1028" name="Picture 4" descr="Downlo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8436" y="1650349"/>
            <a:ext cx="3935096" cy="3271847"/>
          </a:xfrm>
          <a:prstGeom prst="rect">
            <a:avLst/>
          </a:prstGeom>
          <a:noFill/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081877" y="5335637"/>
            <a:ext cx="2357454" cy="71438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de-DE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Родина рейхстаг</a:t>
            </a:r>
            <a:endParaRPr kumimoji="0" lang="de-DE" b="1" i="0" u="none" strike="noStrike" kern="1200" cap="none" spc="-1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5588550" y="5311302"/>
            <a:ext cx="2786082" cy="948463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Родина - дерево</a:t>
            </a:r>
            <a:endParaRPr kumimoji="0" lang="de-DE" b="1" i="0" u="none" strike="noStrike" kern="1200" cap="none" spc="-1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24" y="500042"/>
            <a:ext cx="7772400" cy="559482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Золотая рамка - колония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60</a:t>
            </a:fld>
            <a:endParaRPr lang="de-DE"/>
          </a:p>
        </p:txBody>
      </p:sp>
      <p:pic>
        <p:nvPicPr>
          <p:cNvPr id="6" name="Grafik 5" descr="Kolonie-Goldrahmen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1214422"/>
            <a:ext cx="3613693" cy="5107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Германия осенью 1 </a:t>
            </a:r>
            <a:endParaRPr lang="de-DE" sz="24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61</a:t>
            </a:fld>
            <a:endParaRPr lang="de-DE"/>
          </a:p>
        </p:txBody>
      </p:sp>
      <p:pic>
        <p:nvPicPr>
          <p:cNvPr id="6" name="Grafik 5" descr="Deutschland im Herbst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357298"/>
            <a:ext cx="3571900" cy="5048686"/>
          </a:xfrm>
          <a:prstGeom prst="rect">
            <a:avLst/>
          </a:prstGeom>
        </p:spPr>
      </p:pic>
      <p:pic>
        <p:nvPicPr>
          <p:cNvPr id="7" name="Grafik 6" descr="Deutschland im Herbst_0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1357298"/>
            <a:ext cx="3571900" cy="5048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Германия осенью 2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62</a:t>
            </a:fld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1214414" y="1571612"/>
            <a:ext cx="7108878" cy="3512604"/>
            <a:chOff x="1000100" y="2071678"/>
            <a:chExt cx="7108878" cy="3512604"/>
          </a:xfrm>
        </p:grpSpPr>
        <p:pic>
          <p:nvPicPr>
            <p:cNvPr id="6" name="Grafik 5" descr="moellemann.jp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100" y="2071678"/>
              <a:ext cx="3898221" cy="2928958"/>
            </a:xfrm>
            <a:prstGeom prst="rect">
              <a:avLst/>
            </a:prstGeom>
          </p:spPr>
        </p:pic>
        <p:pic>
          <p:nvPicPr>
            <p:cNvPr id="7" name="Grafik 6" descr="BARSCHEL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2066" y="2071678"/>
              <a:ext cx="3036912" cy="2931443"/>
            </a:xfrm>
            <a:prstGeom prst="rect">
              <a:avLst/>
            </a:prstGeom>
          </p:spPr>
        </p:pic>
        <p:sp>
          <p:nvSpPr>
            <p:cNvPr id="8" name="Rechteck 7"/>
            <p:cNvSpPr/>
            <p:nvPr/>
          </p:nvSpPr>
          <p:spPr>
            <a:xfrm>
              <a:off x="1643042" y="5214950"/>
              <a:ext cx="23028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Arial" pitchFamily="34" charset="0"/>
                  <a:cs typeface="Arial" pitchFamily="34" charset="0"/>
                </a:rPr>
                <a:t>Юрген Мёллеманн</a:t>
              </a:r>
              <a:endParaRPr lang="de-DE"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5857884" y="5214950"/>
              <a:ext cx="16979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Arial" pitchFamily="34" charset="0"/>
                  <a:cs typeface="Arial" pitchFamily="34" charset="0"/>
                </a:rPr>
                <a:t>Уве Баршель</a:t>
              </a:r>
              <a:endParaRPr lang="de-DE"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357166"/>
            <a:ext cx="7772400" cy="914400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Приватизация союз республику Германия I</a:t>
            </a:r>
            <a:b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Органы власти - это фирмы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63</a:t>
            </a:fld>
            <a:endParaRPr lang="de-DE"/>
          </a:p>
        </p:txBody>
      </p:sp>
      <p:pic>
        <p:nvPicPr>
          <p:cNvPr id="5122" name="Picture 2" descr="C:\Users\Widerstand\Desktop\1 Powerpoint Von der Heimat in die staatenlose Kolonie\Unternehmen BRD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3215" y="1214422"/>
            <a:ext cx="7072362" cy="5304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64</a:t>
            </a:fld>
            <a:endParaRPr lang="de-DE"/>
          </a:p>
        </p:txBody>
      </p:sp>
      <p:grpSp>
        <p:nvGrpSpPr>
          <p:cNvPr id="4" name="Gruppieren 3"/>
          <p:cNvGrpSpPr/>
          <p:nvPr/>
        </p:nvGrpSpPr>
        <p:grpSpPr>
          <a:xfrm>
            <a:off x="954317" y="2006082"/>
            <a:ext cx="7583193" cy="4345752"/>
            <a:chOff x="214282" y="1214422"/>
            <a:chExt cx="8350533" cy="5072098"/>
          </a:xfrm>
        </p:grpSpPr>
        <p:pic>
          <p:nvPicPr>
            <p:cNvPr id="5" name="Picture 5" descr="K:\Sunimex\Sunimex 2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4143380"/>
              <a:ext cx="8350533" cy="2143140"/>
            </a:xfrm>
            <a:prstGeom prst="rect">
              <a:avLst/>
            </a:prstGeom>
            <a:noFill/>
          </p:spPr>
        </p:pic>
        <p:pic>
          <p:nvPicPr>
            <p:cNvPr id="6" name="Picture 7" descr="K:\Sunimex\Sunimex 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0034" y="1214422"/>
              <a:ext cx="7778824" cy="2928958"/>
            </a:xfrm>
            <a:prstGeom prst="rect">
              <a:avLst/>
            </a:prstGeom>
            <a:noFill/>
          </p:spPr>
        </p:pic>
      </p:grp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307910"/>
            <a:ext cx="8229600" cy="858417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ru-RU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Sunimex - бензоколонка без бензоколонок 1</a:t>
            </a:r>
            <a:r>
              <a:rPr lang="ru-RU" dirty="0" smtClean="0"/>
              <a:t/>
            </a:r>
            <a:br>
              <a:rPr lang="ru-RU" dirty="0" smtClean="0"/>
            </a:br>
            <a:endParaRPr lang="de-DE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3936"/>
            <a:ext cx="8229600" cy="765110"/>
          </a:xfrm>
        </p:spPr>
        <p:txBody>
          <a:bodyPr>
            <a:normAutofit fontScale="90000"/>
          </a:bodyPr>
          <a:lstStyle/>
          <a:p>
            <a:r>
              <a:rPr lang="de-DE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Sunimex </a:t>
            </a:r>
            <a:r>
              <a:rPr lang="ru-RU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бензоколонка без бензоколонок </a:t>
            </a:r>
            <a:r>
              <a:rPr lang="de-DE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dirty="0" smtClean="0"/>
              <a:t/>
            </a:r>
            <a:br>
              <a:rPr lang="ru-RU" dirty="0" smtClean="0"/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65</a:t>
            </a:fld>
            <a:endParaRPr lang="de-DE"/>
          </a:p>
        </p:txBody>
      </p:sp>
      <p:grpSp>
        <p:nvGrpSpPr>
          <p:cNvPr id="4" name="Gruppieren 3"/>
          <p:cNvGrpSpPr/>
          <p:nvPr/>
        </p:nvGrpSpPr>
        <p:grpSpPr>
          <a:xfrm>
            <a:off x="1152306" y="1609225"/>
            <a:ext cx="7080955" cy="4863938"/>
            <a:chOff x="1142975" y="1357298"/>
            <a:chExt cx="7080955" cy="4863938"/>
          </a:xfrm>
        </p:grpSpPr>
        <p:pic>
          <p:nvPicPr>
            <p:cNvPr id="5" name="Picture 2" descr="L:\Sunimex\Sunimex Hamburg - Übersicht_00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2975" y="1357298"/>
              <a:ext cx="3437615" cy="4863938"/>
            </a:xfrm>
            <a:prstGeom prst="rect">
              <a:avLst/>
            </a:prstGeom>
            <a:noFill/>
          </p:spPr>
        </p:pic>
        <p:pic>
          <p:nvPicPr>
            <p:cNvPr id="6" name="Picture 3" descr="L:\Sunimex\Sunimex Hamburg - Übersicht_00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86314" y="1357298"/>
              <a:ext cx="3437616" cy="486393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ru-RU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Sunimex </a:t>
            </a:r>
            <a:r>
              <a:rPr lang="ru-RU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бензоколонка без бензоколонок </a:t>
            </a:r>
            <a:r>
              <a:rPr lang="de-DE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dirty="0" smtClean="0"/>
              <a:t/>
            </a:r>
            <a:br>
              <a:rPr lang="ru-RU" dirty="0" smtClean="0"/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66</a:t>
            </a:fld>
            <a:endParaRPr lang="de-DE"/>
          </a:p>
        </p:txBody>
      </p:sp>
      <p:grpSp>
        <p:nvGrpSpPr>
          <p:cNvPr id="4" name="Gruppieren 3"/>
          <p:cNvGrpSpPr/>
          <p:nvPr/>
        </p:nvGrpSpPr>
        <p:grpSpPr>
          <a:xfrm>
            <a:off x="1034215" y="1562572"/>
            <a:ext cx="6971450" cy="4828897"/>
            <a:chOff x="1285852" y="1714488"/>
            <a:chExt cx="6858048" cy="4714908"/>
          </a:xfrm>
        </p:grpSpPr>
        <p:pic>
          <p:nvPicPr>
            <p:cNvPr id="5" name="Picture 2" descr="L:\Sunimex\Sunimex Hamburg - Übersicht_003.png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5852" y="1714488"/>
              <a:ext cx="3302748" cy="4714908"/>
            </a:xfrm>
            <a:prstGeom prst="rect">
              <a:avLst/>
            </a:prstGeom>
            <a:noFill/>
          </p:spPr>
        </p:pic>
        <p:pic>
          <p:nvPicPr>
            <p:cNvPr id="6" name="Picture 3" descr="L:\Sunimex\Sunimex Hamburg - Übersicht_004.pn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95316" y="1714488"/>
              <a:ext cx="3348584" cy="4714908"/>
            </a:xfrm>
            <a:prstGeom prst="rect">
              <a:avLst/>
            </a:prstGeom>
            <a:noFill/>
          </p:spPr>
        </p:pic>
        <p:pic>
          <p:nvPicPr>
            <p:cNvPr id="7" name="Picture 4" descr="I:\Bilder\Sunimex\Sunimex 8.png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95316" y="4214818"/>
              <a:ext cx="1643074" cy="1254785"/>
            </a:xfrm>
            <a:prstGeom prst="rect">
              <a:avLst/>
            </a:prstGeom>
            <a:noFill/>
          </p:spPr>
        </p:pic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38390" y="4286256"/>
              <a:ext cx="1575517" cy="1143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14942" y="5500702"/>
              <a:ext cx="966788" cy="9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6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357950" y="5429264"/>
              <a:ext cx="1428750" cy="100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6766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Sunimex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бензоколонка без бензоколонок 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67</a:t>
            </a:fld>
            <a:endParaRPr lang="de-DE"/>
          </a:p>
        </p:txBody>
      </p:sp>
      <p:grpSp>
        <p:nvGrpSpPr>
          <p:cNvPr id="9" name="Gruppieren 8"/>
          <p:cNvGrpSpPr/>
          <p:nvPr/>
        </p:nvGrpSpPr>
        <p:grpSpPr>
          <a:xfrm>
            <a:off x="353661" y="1018769"/>
            <a:ext cx="8539024" cy="5150879"/>
            <a:chOff x="484290" y="1000108"/>
            <a:chExt cx="8539024" cy="5150879"/>
          </a:xfrm>
        </p:grpSpPr>
        <p:pic>
          <p:nvPicPr>
            <p:cNvPr id="4099" name="Picture 3" descr="L:\Power Point Neu\NWO\Israel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0034" y="1000108"/>
              <a:ext cx="8501121" cy="1785950"/>
            </a:xfrm>
            <a:prstGeom prst="rect">
              <a:avLst/>
            </a:prstGeom>
            <a:noFill/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47657" y="2960132"/>
              <a:ext cx="3275657" cy="165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01" name="Picture 5" descr="K:\Sunimex\Sunimex 2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36002" y="4842588"/>
              <a:ext cx="4577369" cy="1287623"/>
            </a:xfrm>
            <a:prstGeom prst="rect">
              <a:avLst/>
            </a:prstGeom>
            <a:noFill/>
          </p:spPr>
        </p:pic>
        <p:pic>
          <p:nvPicPr>
            <p:cNvPr id="4102" name="Picture 6" descr="K:\Sunimex\Sunimex 6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4290" y="4671437"/>
              <a:ext cx="3829050" cy="1479550"/>
            </a:xfrm>
            <a:prstGeom prst="rect">
              <a:avLst/>
            </a:prstGeom>
            <a:noFill/>
          </p:spPr>
        </p:pic>
        <p:pic>
          <p:nvPicPr>
            <p:cNvPr id="4103" name="Picture 7" descr="K:\Sunimex\Sunimex 1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4887" y="2975587"/>
              <a:ext cx="3956485" cy="150354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Европейское сообщество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68</a:t>
            </a:fld>
            <a:endParaRPr lang="de-DE"/>
          </a:p>
        </p:txBody>
      </p:sp>
      <p:pic>
        <p:nvPicPr>
          <p:cNvPr id="3" name="Grafik 2" descr="BR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857364"/>
            <a:ext cx="2000741" cy="1996295"/>
          </a:xfrm>
          <a:prstGeom prst="rect">
            <a:avLst/>
          </a:prstGeom>
        </p:spPr>
      </p:pic>
      <p:pic>
        <p:nvPicPr>
          <p:cNvPr id="4098" name="Picture 2" descr="C:\Users\Widerstand\Desktop\1 Powerpoint Von der Heimat in die staatenlose Kolonie\nazi-regime-deutschland-2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1643050"/>
            <a:ext cx="2016342" cy="1928826"/>
          </a:xfrm>
          <a:prstGeom prst="rect">
            <a:avLst/>
          </a:prstGeom>
          <a:noFill/>
        </p:spPr>
      </p:pic>
      <p:pic>
        <p:nvPicPr>
          <p:cNvPr id="4099" name="Picture 3" descr="C:\Users\Widerstand\Desktop\1 Powerpoint Von der Heimat in die staatenlose Kolonie\4. Reich E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1509400"/>
            <a:ext cx="3929090" cy="2788563"/>
          </a:xfrm>
          <a:prstGeom prst="rect">
            <a:avLst/>
          </a:prstGeom>
          <a:noFill/>
        </p:spPr>
      </p:pic>
      <p:pic>
        <p:nvPicPr>
          <p:cNvPr id="9" name="Picture 4" descr="I:\Bilder\NWO\EU HUR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5" y="4758902"/>
            <a:ext cx="2571768" cy="1450397"/>
          </a:xfrm>
          <a:prstGeom prst="rect">
            <a:avLst/>
          </a:prstGeom>
          <a:noFill/>
        </p:spPr>
      </p:pic>
      <p:pic>
        <p:nvPicPr>
          <p:cNvPr id="13314" name="Picture 2" descr="I:\Bilder\EU &amp; BRD\New Babe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5984" y="4500570"/>
            <a:ext cx="3549793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смертная казнь ЕС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69</a:t>
            </a:fld>
            <a:endParaRPr lang="de-DE"/>
          </a:p>
        </p:txBody>
      </p:sp>
      <p:pic>
        <p:nvPicPr>
          <p:cNvPr id="16387" name="Picture 3" descr="C:\Users\Widerstand\Desktop\1 Powerpoint Von der Heimat in die staatenlose Kolonie\EU- Todesstrafe_00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714488"/>
            <a:ext cx="3143272" cy="4442843"/>
          </a:xfrm>
          <a:prstGeom prst="rect">
            <a:avLst/>
          </a:prstGeom>
          <a:noFill/>
        </p:spPr>
      </p:pic>
      <p:pic>
        <p:nvPicPr>
          <p:cNvPr id="11" name="Grafik 10" descr="Todesstraf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1714488"/>
            <a:ext cx="4212976" cy="5786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Родной канцлер Отто фон Бисмарк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4" name="Grafik 3" descr="509px-Otto_von_Bismar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8" y="1857364"/>
            <a:ext cx="3637534" cy="4071966"/>
          </a:xfrm>
          <a:prstGeom prst="rect">
            <a:avLst/>
          </a:prstGeom>
        </p:spPr>
      </p:pic>
      <p:pic>
        <p:nvPicPr>
          <p:cNvPr id="8" name="Grafik 7" descr="Verfassungsurkunde_des_Deutschen_Reich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45" y="1867711"/>
            <a:ext cx="4270441" cy="4052689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642910" y="607220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6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Имперская конституция 1871 как закон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Гражданин союза 1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70</a:t>
            </a:fld>
            <a:endParaRPr lang="de-DE"/>
          </a:p>
        </p:txBody>
      </p:sp>
      <p:pic>
        <p:nvPicPr>
          <p:cNvPr id="3" name="Grafik 2" descr="Unionsbürg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16" y="1285860"/>
            <a:ext cx="3246454" cy="4869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</a:rPr>
              <a:t>Гражданин союза 2</a:t>
            </a:r>
            <a:endParaRPr lang="de-DE" sz="2000" b="1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71</a:t>
            </a:fld>
            <a:endParaRPr lang="de-DE"/>
          </a:p>
        </p:txBody>
      </p:sp>
      <p:pic>
        <p:nvPicPr>
          <p:cNvPr id="11266" name="Picture 2" descr="C:\Users\Widerstand\Desktop\1 Powerpoint Von der Heimat in die staatenlose Kolonie\Unionsbürgerschaft = Weltbürgerschaft_0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6748" y="1357298"/>
            <a:ext cx="3405378" cy="4813315"/>
          </a:xfrm>
          <a:prstGeom prst="rect">
            <a:avLst/>
          </a:prstGeom>
          <a:noFill/>
        </p:spPr>
      </p:pic>
      <p:pic>
        <p:nvPicPr>
          <p:cNvPr id="11267" name="Picture 3" descr="C:\Users\Widerstand\Desktop\1 Powerpoint Von der Heimat in die staatenlose Kolonie\Unionsbürgerschaft = Weltbürgerschaft_0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357297"/>
            <a:ext cx="3436840" cy="4857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7856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Гражданин союза Википедия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72</a:t>
            </a:fld>
            <a:endParaRPr lang="de-DE"/>
          </a:p>
        </p:txBody>
      </p:sp>
      <p:pic>
        <p:nvPicPr>
          <p:cNvPr id="4" name="Grafik 3" descr="Unionsbürgerschaft Wikiped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04" y="1071546"/>
            <a:ext cx="6725066" cy="5380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Актуальные нацистские законы СТР. 1-2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73</a:t>
            </a:fld>
            <a:endParaRPr lang="de-DE"/>
          </a:p>
        </p:txBody>
      </p:sp>
      <p:pic>
        <p:nvPicPr>
          <p:cNvPr id="3" name="Grafik 2" descr="Akt.-Nazigesetze_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128" y="1357298"/>
            <a:ext cx="3557120" cy="5033774"/>
          </a:xfrm>
          <a:prstGeom prst="rect">
            <a:avLst/>
          </a:prstGeom>
        </p:spPr>
      </p:pic>
      <p:pic>
        <p:nvPicPr>
          <p:cNvPr id="4" name="Grafik 3" descr="Akt.-Nazigesetze_0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1357298"/>
            <a:ext cx="3557120" cy="5033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7039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Актуальные нацистские законы СТР. 3 - 4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74</a:t>
            </a:fld>
            <a:endParaRPr lang="de-DE"/>
          </a:p>
        </p:txBody>
      </p:sp>
      <p:pic>
        <p:nvPicPr>
          <p:cNvPr id="3" name="Grafik 2" descr="Akt.-Nazigesetze_0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142984"/>
            <a:ext cx="3708990" cy="5248689"/>
          </a:xfrm>
          <a:prstGeom prst="rect">
            <a:avLst/>
          </a:prstGeom>
        </p:spPr>
      </p:pic>
      <p:pic>
        <p:nvPicPr>
          <p:cNvPr id="4" name="Grafik 3" descr="Akt.-Nazigesetze_0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1142984"/>
            <a:ext cx="3708990" cy="5248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Актуальные нацистские законы СТР. 5-6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75</a:t>
            </a:fld>
            <a:endParaRPr lang="de-DE"/>
          </a:p>
        </p:txBody>
      </p:sp>
      <p:pic>
        <p:nvPicPr>
          <p:cNvPr id="3" name="Grafik 2" descr="Akt.-Nazigesetze_0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1357298"/>
            <a:ext cx="3566114" cy="5046501"/>
          </a:xfrm>
          <a:prstGeom prst="rect">
            <a:avLst/>
          </a:prstGeom>
        </p:spPr>
      </p:pic>
      <p:pic>
        <p:nvPicPr>
          <p:cNvPr id="4" name="Grafik 3" descr="Akt.-Nazigesetze_0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1357298"/>
            <a:ext cx="3533704" cy="5000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Актуальные нацистские законы S.7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76</a:t>
            </a:fld>
            <a:endParaRPr lang="de-DE"/>
          </a:p>
        </p:txBody>
      </p:sp>
      <p:pic>
        <p:nvPicPr>
          <p:cNvPr id="3" name="Grafik 2" descr="Akt.-Nazigesetze_0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1071546"/>
            <a:ext cx="3813789" cy="5396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8400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Судейская должность </a:t>
            </a:r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RGBl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В 1936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77</a:t>
            </a:fld>
            <a:endParaRPr lang="de-DE"/>
          </a:p>
        </p:txBody>
      </p:sp>
      <p:pic>
        <p:nvPicPr>
          <p:cNvPr id="3" name="Grafik 2" descr="Richteramt RGBL 1936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1071546"/>
            <a:ext cx="3967190" cy="5500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1319"/>
          </a:xfrm>
        </p:spPr>
        <p:txBody>
          <a:bodyPr/>
          <a:lstStyle/>
          <a:p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Тайный государственный переворот вольт. 08.12.2010</a:t>
            </a:r>
            <a:b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*StAG – </a:t>
            </a:r>
            <a:r>
              <a:rPr lang="az-Cyrl-AZ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Реформа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*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78</a:t>
            </a:fld>
            <a:endParaRPr lang="de-DE"/>
          </a:p>
        </p:txBody>
      </p:sp>
      <p:pic>
        <p:nvPicPr>
          <p:cNvPr id="4" name="Grafik 3" descr="STAG-Reform-1999 STAATL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1500174"/>
            <a:ext cx="3335037" cy="4714908"/>
          </a:xfrm>
          <a:prstGeom prst="rect">
            <a:avLst/>
          </a:prstGeom>
        </p:spPr>
      </p:pic>
      <p:pic>
        <p:nvPicPr>
          <p:cNvPr id="9" name="Grafik 8" descr="VOGELFREI_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668" y="1500175"/>
            <a:ext cx="3331793" cy="4714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Нацист - план ЕС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79</a:t>
            </a:fld>
            <a:endParaRPr lang="de-DE"/>
          </a:p>
        </p:txBody>
      </p:sp>
      <p:pic>
        <p:nvPicPr>
          <p:cNvPr id="7" name="Grafik 6" descr="EU- NAZI-AUSWEI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428736"/>
            <a:ext cx="3012742" cy="4143404"/>
          </a:xfrm>
          <a:prstGeom prst="rect">
            <a:avLst/>
          </a:prstGeom>
        </p:spPr>
      </p:pic>
      <p:pic>
        <p:nvPicPr>
          <p:cNvPr id="8" name="Grafik 7" descr="Methoden der Faschisten_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1428736"/>
            <a:ext cx="2931422" cy="4143404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5140877" y="5662239"/>
            <a:ext cx="2346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Методы фашистов</a:t>
            </a:r>
            <a:endParaRPr lang="de-DE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136272" y="5671570"/>
            <a:ext cx="3358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ЕС - нацистские документы</a:t>
            </a:r>
            <a:endParaRPr lang="de-DE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Родина - </a:t>
            </a:r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Документы в 1871 - в 1918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9" name="Grafik 8" descr="Kopie vonHEIMAT-AUSWEIS-DOKU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345" y="1217077"/>
            <a:ext cx="6215106" cy="491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772400" cy="41660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Нацист - идеология 1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80</a:t>
            </a:fld>
            <a:endParaRPr lang="de-DE"/>
          </a:p>
        </p:txBody>
      </p:sp>
      <p:pic>
        <p:nvPicPr>
          <p:cNvPr id="17" name="Grafik 16" descr="Handzeiche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500174"/>
            <a:ext cx="7860981" cy="4357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Нацист - идеология 2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81</a:t>
            </a:fld>
            <a:endParaRPr lang="de-DE"/>
          </a:p>
        </p:txBody>
      </p:sp>
      <p:grpSp>
        <p:nvGrpSpPr>
          <p:cNvPr id="16" name="Gruppieren 15"/>
          <p:cNvGrpSpPr/>
          <p:nvPr/>
        </p:nvGrpSpPr>
        <p:grpSpPr>
          <a:xfrm>
            <a:off x="642910" y="1643050"/>
            <a:ext cx="7905779" cy="4304120"/>
            <a:chOff x="428596" y="1643050"/>
            <a:chExt cx="7905779" cy="4304120"/>
          </a:xfrm>
        </p:grpSpPr>
        <p:pic>
          <p:nvPicPr>
            <p:cNvPr id="17" name="Grafik 16" descr="Die-Vril-Gesellschaft--Idee-und-Hintergruende--VrilGesA--r1102a01--q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8596" y="3571876"/>
              <a:ext cx="3429024" cy="2328350"/>
            </a:xfrm>
            <a:prstGeom prst="rect">
              <a:avLst/>
            </a:prstGeom>
          </p:spPr>
        </p:pic>
        <p:pic>
          <p:nvPicPr>
            <p:cNvPr id="19" name="Grafik 18" descr="image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4942" y="3286124"/>
              <a:ext cx="588604" cy="785817"/>
            </a:xfrm>
            <a:prstGeom prst="rect">
              <a:avLst/>
            </a:prstGeom>
          </p:spPr>
        </p:pic>
        <p:pic>
          <p:nvPicPr>
            <p:cNvPr id="20" name="Grafik 19" descr="andechsaerialam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9322" y="4143380"/>
              <a:ext cx="2405053" cy="1803790"/>
            </a:xfrm>
            <a:prstGeom prst="rect">
              <a:avLst/>
            </a:prstGeom>
          </p:spPr>
        </p:pic>
        <p:pic>
          <p:nvPicPr>
            <p:cNvPr id="21" name="Grafik 20" descr="thule-sonne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8016" y="3214686"/>
              <a:ext cx="1406109" cy="857256"/>
            </a:xfrm>
            <a:prstGeom prst="rect">
              <a:avLst/>
            </a:prstGeom>
          </p:spPr>
        </p:pic>
        <p:pic>
          <p:nvPicPr>
            <p:cNvPr id="22" name="Grafik 21" descr="Antifa Extrem 1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43636" y="1643050"/>
              <a:ext cx="2071702" cy="1471771"/>
            </a:xfrm>
            <a:prstGeom prst="rect">
              <a:avLst/>
            </a:prstGeom>
          </p:spPr>
        </p:pic>
        <p:pic>
          <p:nvPicPr>
            <p:cNvPr id="23" name="Grafik 22" descr="107881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72066" y="1643050"/>
              <a:ext cx="956648" cy="1496197"/>
            </a:xfrm>
            <a:prstGeom prst="rect">
              <a:avLst/>
            </a:prstGeom>
          </p:spPr>
        </p:pic>
        <p:pic>
          <p:nvPicPr>
            <p:cNvPr id="24" name="Grafik 23" descr="ODSS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7356" y="1643050"/>
              <a:ext cx="3120160" cy="1785950"/>
            </a:xfrm>
            <a:prstGeom prst="rect">
              <a:avLst/>
            </a:prstGeom>
          </p:spPr>
        </p:pic>
        <p:pic>
          <p:nvPicPr>
            <p:cNvPr id="25" name="Grafik 24" descr="crno-sunce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43372" y="3643314"/>
              <a:ext cx="714380" cy="683981"/>
            </a:xfrm>
            <a:prstGeom prst="rect">
              <a:avLst/>
            </a:prstGeom>
          </p:spPr>
        </p:pic>
        <p:pic>
          <p:nvPicPr>
            <p:cNvPr id="26" name="Grafik 25" descr="MOBILCOM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8596" y="1643050"/>
              <a:ext cx="1309670" cy="1309670"/>
            </a:xfrm>
            <a:prstGeom prst="rect">
              <a:avLst/>
            </a:prstGeom>
          </p:spPr>
        </p:pic>
        <p:pic>
          <p:nvPicPr>
            <p:cNvPr id="27" name="Grafik 26" descr="astaroth_vril_kali_black_sun_dakini_valkyrie_succubus_goetia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29058" y="4500570"/>
              <a:ext cx="1857388" cy="139244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0100" y="214290"/>
            <a:ext cx="7772400" cy="48804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Нацист - идеология 3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82</a:t>
            </a:fld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549604" y="1289067"/>
            <a:ext cx="8006057" cy="4953154"/>
            <a:chOff x="857224" y="1261928"/>
            <a:chExt cx="8006057" cy="4953154"/>
          </a:xfrm>
        </p:grpSpPr>
        <p:pic>
          <p:nvPicPr>
            <p:cNvPr id="11" name="Grafik 10" descr="usmarines_ssflagge_dapf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7224" y="3500438"/>
              <a:ext cx="5500726" cy="2714644"/>
            </a:xfrm>
            <a:prstGeom prst="rect">
              <a:avLst/>
            </a:prstGeom>
          </p:spPr>
        </p:pic>
        <p:pic>
          <p:nvPicPr>
            <p:cNvPr id="12" name="Grafik 11" descr="Clausewitz 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00826" y="3000372"/>
              <a:ext cx="2362455" cy="3214709"/>
            </a:xfrm>
            <a:prstGeom prst="rect">
              <a:avLst/>
            </a:prstGeom>
          </p:spPr>
        </p:pic>
        <p:pic>
          <p:nvPicPr>
            <p:cNvPr id="13" name="Grafik 12" descr="FLAGGEN EU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00826" y="1261928"/>
              <a:ext cx="2357454" cy="1615213"/>
            </a:xfrm>
            <a:prstGeom prst="rect">
              <a:avLst/>
            </a:prstGeom>
          </p:spPr>
        </p:pic>
        <p:pic>
          <p:nvPicPr>
            <p:cNvPr id="14" name="Picture 2" descr="L:\Totenkopf Flieger 3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57224" y="1285860"/>
              <a:ext cx="5497503" cy="207170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Управление Похоже на схему s - идеологии &amp; партии 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83</a:t>
            </a:fld>
            <a:endParaRPr lang="de-DE"/>
          </a:p>
        </p:txBody>
      </p:sp>
      <p:grpSp>
        <p:nvGrpSpPr>
          <p:cNvPr id="4" name="Gruppieren 3"/>
          <p:cNvGrpSpPr/>
          <p:nvPr/>
        </p:nvGrpSpPr>
        <p:grpSpPr>
          <a:xfrm>
            <a:off x="1354083" y="1509795"/>
            <a:ext cx="6572296" cy="5072098"/>
            <a:chOff x="1428728" y="1285860"/>
            <a:chExt cx="6572296" cy="5072098"/>
          </a:xfrm>
        </p:grpSpPr>
        <p:pic>
          <p:nvPicPr>
            <p:cNvPr id="5" name="Picture 2" descr="I:\Bilder\NWO\Ideologien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929190" y="1285860"/>
              <a:ext cx="3000396" cy="2955879"/>
            </a:xfrm>
            <a:prstGeom prst="rect">
              <a:avLst/>
            </a:prstGeom>
            <a:noFill/>
          </p:spPr>
        </p:pic>
        <p:pic>
          <p:nvPicPr>
            <p:cNvPr id="6" name="Picture 3" descr="I:\Bilder\NWO\gysi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728" y="3929066"/>
              <a:ext cx="3071833" cy="2428892"/>
            </a:xfrm>
            <a:prstGeom prst="rect">
              <a:avLst/>
            </a:prstGeom>
            <a:noFill/>
          </p:spPr>
        </p:pic>
        <p:pic>
          <p:nvPicPr>
            <p:cNvPr id="7" name="Picture 5" descr="I:\Bilder\NWO\Pastörs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929190" y="4429132"/>
              <a:ext cx="3071834" cy="1895547"/>
            </a:xfrm>
            <a:prstGeom prst="rect">
              <a:avLst/>
            </a:prstGeom>
            <a:noFill/>
          </p:spPr>
        </p:pic>
        <p:pic>
          <p:nvPicPr>
            <p:cNvPr id="8" name="Picture 2" descr="I:\Bilder\EU &amp; BRD\Kopie vonParteien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28728" y="1285860"/>
              <a:ext cx="3081639" cy="235745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24" y="428604"/>
            <a:ext cx="7772400" cy="41660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Управление - организационная карусель - деловые модели 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84</a:t>
            </a:fld>
            <a:endParaRPr lang="de-DE"/>
          </a:p>
        </p:txBody>
      </p:sp>
      <p:pic>
        <p:nvPicPr>
          <p:cNvPr id="28" name="Grafik 27" descr="ideologi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285860"/>
            <a:ext cx="7358082" cy="4357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Принцип руководителя *</a:t>
            </a:r>
            <a:r>
              <a:rPr lang="az-Cyrl-AZ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Элита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*</a:t>
            </a:r>
            <a:endParaRPr lang="de-DE" sz="2000" b="1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85</a:t>
            </a:fld>
            <a:endParaRPr lang="de-DE"/>
          </a:p>
        </p:txBody>
      </p:sp>
      <p:pic>
        <p:nvPicPr>
          <p:cNvPr id="3" name="Grafik 2" descr="Führerprinzi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1357298"/>
            <a:ext cx="3643338" cy="5153009"/>
          </a:xfrm>
          <a:prstGeom prst="rect">
            <a:avLst/>
          </a:prstGeom>
        </p:spPr>
      </p:pic>
      <p:pic>
        <p:nvPicPr>
          <p:cNvPr id="7" name="Grafik 6" descr="ELI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46" y="3214686"/>
            <a:ext cx="2454341" cy="3286148"/>
          </a:xfrm>
          <a:prstGeom prst="rect">
            <a:avLst/>
          </a:prstGeom>
        </p:spPr>
      </p:pic>
      <p:pic>
        <p:nvPicPr>
          <p:cNvPr id="8" name="Picture 4" descr="I:\Bilder\NWO\Elit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49" y="1357298"/>
            <a:ext cx="1780425" cy="16526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Новый Свет - порядок / New World чин 1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86</a:t>
            </a:fld>
            <a:endParaRPr lang="de-DE"/>
          </a:p>
        </p:txBody>
      </p:sp>
      <p:pic>
        <p:nvPicPr>
          <p:cNvPr id="3" name="Grafik 2" descr="NWO Marionetten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142984"/>
            <a:ext cx="2892479" cy="1623242"/>
          </a:xfrm>
          <a:prstGeom prst="rect">
            <a:avLst/>
          </a:prstGeom>
        </p:spPr>
      </p:pic>
      <p:pic>
        <p:nvPicPr>
          <p:cNvPr id="6146" name="Picture 2" descr="C:\Users\Widerstand\Desktop\1 Powerpoint Von der Heimat in die staatenlose Kolonie\NWO Bil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1214422"/>
            <a:ext cx="4929222" cy="2131889"/>
          </a:xfrm>
          <a:prstGeom prst="rect">
            <a:avLst/>
          </a:prstGeom>
          <a:noFill/>
        </p:spPr>
      </p:pic>
      <p:pic>
        <p:nvPicPr>
          <p:cNvPr id="6147" name="Picture 3" descr="I:\Bilder\NWO\NWO_CENT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3500438"/>
            <a:ext cx="7929618" cy="2950282"/>
          </a:xfrm>
          <a:prstGeom prst="rect">
            <a:avLst/>
          </a:prstGeom>
          <a:noFill/>
        </p:spPr>
      </p:pic>
      <p:sp>
        <p:nvSpPr>
          <p:cNvPr id="9" name="Rechteck 8"/>
          <p:cNvSpPr/>
          <p:nvPr/>
        </p:nvSpPr>
        <p:spPr>
          <a:xfrm>
            <a:off x="928662" y="285749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 err="1" smtClean="0">
                <a:latin typeface="Arial" pitchFamily="34" charset="0"/>
                <a:cs typeface="Arial" pitchFamily="34" charset="0"/>
              </a:rPr>
              <a:t>Tothschild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- Марионетки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Новый Свет - порядок / New World чин 2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87</a:t>
            </a:fld>
            <a:endParaRPr lang="de-DE"/>
          </a:p>
        </p:txBody>
      </p:sp>
      <p:pic>
        <p:nvPicPr>
          <p:cNvPr id="3" name="Grafik 2" descr="atlantik-bruecke-gau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0" y="1214422"/>
            <a:ext cx="2000264" cy="2000264"/>
          </a:xfrm>
          <a:prstGeom prst="rect">
            <a:avLst/>
          </a:prstGeom>
        </p:spPr>
      </p:pic>
      <p:pic>
        <p:nvPicPr>
          <p:cNvPr id="10243" name="Picture 3" descr="I:\Bilder\NWO\Transatlantische Un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214422"/>
            <a:ext cx="2726940" cy="1468432"/>
          </a:xfrm>
          <a:prstGeom prst="rect">
            <a:avLst/>
          </a:prstGeom>
          <a:noFill/>
        </p:spPr>
      </p:pic>
      <p:pic>
        <p:nvPicPr>
          <p:cNvPr id="10245" name="Picture 5" descr="I:\Bilder\NWO\Zahnkranz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1142984"/>
            <a:ext cx="2143140" cy="1607355"/>
          </a:xfrm>
          <a:prstGeom prst="rect">
            <a:avLst/>
          </a:prstGeom>
          <a:noFill/>
        </p:spPr>
      </p:pic>
      <p:pic>
        <p:nvPicPr>
          <p:cNvPr id="10" name="Grafik 9" descr="Skyline_Frankfurt_am_Mai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3643314"/>
            <a:ext cx="8215370" cy="2833686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642910" y="3286124"/>
            <a:ext cx="814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 smtClean="0">
                <a:latin typeface="Arial" pitchFamily="34" charset="0"/>
                <a:cs typeface="Arial" pitchFamily="34" charset="0"/>
              </a:rPr>
              <a:t>Частно-экономический мир - колония ее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Tothschildbanken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7772400" cy="428628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NWO - идеология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88</a:t>
            </a:fld>
            <a:endParaRPr lang="de-DE"/>
          </a:p>
        </p:txBody>
      </p:sp>
      <p:pic>
        <p:nvPicPr>
          <p:cNvPr id="11266" name="Picture 2" descr="I:\Bilder\NWO\Willkommen in der NWO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785926"/>
            <a:ext cx="3143272" cy="4399611"/>
          </a:xfrm>
          <a:prstGeom prst="rect">
            <a:avLst/>
          </a:prstGeom>
          <a:noFill/>
        </p:spPr>
      </p:pic>
      <p:pic>
        <p:nvPicPr>
          <p:cNvPr id="11267" name="Picture 3" descr="I:\Bilder\NWO\Willkommen in der NWO 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785926"/>
            <a:ext cx="3071834" cy="44166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NWO – </a:t>
            </a:r>
            <a:r>
              <a:rPr lang="az-Cyrl-AZ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идеология 1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89</a:t>
            </a:fld>
            <a:endParaRPr lang="de-DE"/>
          </a:p>
        </p:txBody>
      </p:sp>
      <p:grpSp>
        <p:nvGrpSpPr>
          <p:cNvPr id="4" name="Gruppieren 3"/>
          <p:cNvGrpSpPr/>
          <p:nvPr/>
        </p:nvGrpSpPr>
        <p:grpSpPr>
          <a:xfrm>
            <a:off x="584010" y="1376249"/>
            <a:ext cx="8135318" cy="5000660"/>
            <a:chOff x="642910" y="1285860"/>
            <a:chExt cx="7992442" cy="4736933"/>
          </a:xfrm>
        </p:grpSpPr>
        <p:sp>
          <p:nvSpPr>
            <p:cNvPr id="5" name="Rechteck 4"/>
            <p:cNvSpPr/>
            <p:nvPr/>
          </p:nvSpPr>
          <p:spPr>
            <a:xfrm>
              <a:off x="1357290" y="5643578"/>
              <a:ext cx="64152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Fürth</a:t>
              </a:r>
              <a:endParaRPr lang="de-DE" sz="1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" name="Picture 2" descr="I:\Bilder\NWO\fed-nwo-karikatur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71802" y="1357297"/>
              <a:ext cx="2428892" cy="1862151"/>
            </a:xfrm>
            <a:prstGeom prst="rect">
              <a:avLst/>
            </a:prstGeom>
            <a:noFill/>
          </p:spPr>
        </p:pic>
        <p:pic>
          <p:nvPicPr>
            <p:cNvPr id="7" name="Grafik 6" descr="Bibliothek Ulm 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2910" y="1285860"/>
              <a:ext cx="2214578" cy="1660934"/>
            </a:xfrm>
            <a:prstGeom prst="rect">
              <a:avLst/>
            </a:prstGeom>
          </p:spPr>
        </p:pic>
        <p:pic>
          <p:nvPicPr>
            <p:cNvPr id="8" name="Grafik 7" descr="800px-Merck_KGaA_Pyramide_Gruener_Turm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71802" y="3429000"/>
              <a:ext cx="2787824" cy="2071702"/>
            </a:xfrm>
            <a:prstGeom prst="rect">
              <a:avLst/>
            </a:prstGeom>
          </p:spPr>
        </p:pic>
        <p:sp>
          <p:nvSpPr>
            <p:cNvPr id="9" name="Rechteck 8"/>
            <p:cNvSpPr/>
            <p:nvPr/>
          </p:nvSpPr>
          <p:spPr>
            <a:xfrm>
              <a:off x="3786182" y="5715016"/>
              <a:ext cx="15600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Merck</a:t>
              </a:r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Pyramide</a:t>
              </a:r>
              <a:endParaRPr lang="de-DE" sz="1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1214414" y="3000372"/>
              <a:ext cx="15872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Bibliothek Ulm 2</a:t>
              </a:r>
              <a:endParaRPr lang="de-DE" sz="1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" name="Grafik 10" descr="kalrsruhe_11112010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5008" y="1285860"/>
              <a:ext cx="2893239" cy="1928826"/>
            </a:xfrm>
            <a:prstGeom prst="rect">
              <a:avLst/>
            </a:prstGeom>
          </p:spPr>
        </p:pic>
        <p:pic>
          <p:nvPicPr>
            <p:cNvPr id="12" name="Grafik 11" descr="4-Sterne-Superior-Hotel in Fürth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910" y="3429000"/>
              <a:ext cx="2214578" cy="2035018"/>
            </a:xfrm>
            <a:prstGeom prst="rect">
              <a:avLst/>
            </a:prstGeom>
          </p:spPr>
        </p:pic>
        <p:sp>
          <p:nvSpPr>
            <p:cNvPr id="13" name="Rechteck 12"/>
            <p:cNvSpPr/>
            <p:nvPr/>
          </p:nvSpPr>
          <p:spPr>
            <a:xfrm>
              <a:off x="6643702" y="3143248"/>
              <a:ext cx="11891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 smtClean="0">
                  <a:solidFill>
                    <a:schemeClr val="bg2"/>
                  </a:solidFill>
                </a:rPr>
                <a:t>Karlsruhe_</a:t>
              </a:r>
              <a:endParaRPr lang="de-DE" dirty="0">
                <a:solidFill>
                  <a:schemeClr val="bg2"/>
                </a:solidFill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7000892" y="5715016"/>
              <a:ext cx="8002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Leipzig</a:t>
              </a:r>
              <a:endParaRPr lang="de-DE" sz="1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" name="Grafik 14" descr="Leipzig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00760" y="3571876"/>
              <a:ext cx="2634592" cy="19288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Имперская принадлежность - свидетель Хаушильд в 1908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3" name="Grafik 2" descr="Reichsangehörigkeit Zeitzeugen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21" y="1429348"/>
            <a:ext cx="3180348" cy="4500594"/>
          </a:xfrm>
          <a:prstGeom prst="rect">
            <a:avLst/>
          </a:prstGeom>
        </p:spPr>
      </p:pic>
      <p:pic>
        <p:nvPicPr>
          <p:cNvPr id="4" name="Grafik 3" descr="Reichsangehörigkeit Zeitzeugen_0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809" y="1439074"/>
            <a:ext cx="3180349" cy="4500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NWO – </a:t>
            </a:r>
            <a:r>
              <a:rPr lang="az-Cyrl-AZ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идеология 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90</a:t>
            </a:fld>
            <a:endParaRPr lang="de-DE"/>
          </a:p>
        </p:txBody>
      </p:sp>
      <p:pic>
        <p:nvPicPr>
          <p:cNvPr id="4" name="Picture 2" descr="I:\Bilder\NWO\NWO - Ideologi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769" y="1634590"/>
            <a:ext cx="7359839" cy="47830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Tothschild</a:t>
            </a:r>
            <a:endParaRPr lang="de-DE" sz="24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91</a:t>
            </a:fld>
            <a:endParaRPr lang="de-DE"/>
          </a:p>
        </p:txBody>
      </p:sp>
      <p:pic>
        <p:nvPicPr>
          <p:cNvPr id="3" name="Grafik 2" descr="Rothschild-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1357298"/>
            <a:ext cx="3951144" cy="478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24" y="142852"/>
            <a:ext cx="7772400" cy="428628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Война - ведение войны 1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92</a:t>
            </a:fld>
            <a:endParaRPr lang="de-DE"/>
          </a:p>
        </p:txBody>
      </p:sp>
      <p:pic>
        <p:nvPicPr>
          <p:cNvPr id="7" name="Grafik 6" descr="GEN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934" y="4286256"/>
            <a:ext cx="2190766" cy="1643074"/>
          </a:xfrm>
          <a:prstGeom prst="rect">
            <a:avLst/>
          </a:prstGeom>
        </p:spPr>
      </p:pic>
      <p:pic>
        <p:nvPicPr>
          <p:cNvPr id="7170" name="Picture 2" descr="C:\Users\Widerstand\Desktop\1 Powerpoint Von der Heimat in die staatenlose Kolonie\Neuer Ordner\Gentech 1jp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857364"/>
            <a:ext cx="1306334" cy="1143008"/>
          </a:xfrm>
          <a:prstGeom prst="rect">
            <a:avLst/>
          </a:prstGeom>
          <a:noFill/>
        </p:spPr>
      </p:pic>
      <p:pic>
        <p:nvPicPr>
          <p:cNvPr id="7171" name="Picture 3" descr="C:\Users\Widerstand\Desktop\1 Powerpoint Von der Heimat in die staatenlose Kolonie\EHEC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4214818"/>
            <a:ext cx="2286016" cy="1714512"/>
          </a:xfrm>
          <a:prstGeom prst="rect">
            <a:avLst/>
          </a:prstGeom>
          <a:noFill/>
        </p:spPr>
      </p:pic>
      <p:pic>
        <p:nvPicPr>
          <p:cNvPr id="7172" name="Picture 4" descr="C:\Users\Widerstand\Desktop\1 Powerpoint Von der Heimat in die staatenlose Kolonie\Gift2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54" y="3000372"/>
            <a:ext cx="1643978" cy="1234478"/>
          </a:xfrm>
          <a:prstGeom prst="rect">
            <a:avLst/>
          </a:prstGeom>
          <a:noFill/>
        </p:spPr>
      </p:pic>
      <p:pic>
        <p:nvPicPr>
          <p:cNvPr id="7173" name="Picture 5" descr="I:\Bilder\Nahrungsmittel &amp; Gift\igBayer-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3071810"/>
            <a:ext cx="1000132" cy="996810"/>
          </a:xfrm>
          <a:prstGeom prst="rect">
            <a:avLst/>
          </a:prstGeom>
          <a:noFill/>
        </p:spPr>
      </p:pic>
      <p:pic>
        <p:nvPicPr>
          <p:cNvPr id="7174" name="Picture 6" descr="I:\Bilder\Fast Food\Burger &amp; Pommes 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3372" y="3214686"/>
            <a:ext cx="1357322" cy="1020181"/>
          </a:xfrm>
          <a:prstGeom prst="rect">
            <a:avLst/>
          </a:prstGeom>
          <a:noFill/>
        </p:spPr>
      </p:pic>
      <p:pic>
        <p:nvPicPr>
          <p:cNvPr id="7175" name="Picture 7" descr="I:\Bilder\Bio Gasanlage\Gasanlage 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728" y="4000504"/>
            <a:ext cx="2571768" cy="1928827"/>
          </a:xfrm>
          <a:prstGeom prst="rect">
            <a:avLst/>
          </a:prstGeom>
          <a:noFill/>
        </p:spPr>
      </p:pic>
      <p:sp>
        <p:nvSpPr>
          <p:cNvPr id="15" name="Rechteck 14"/>
          <p:cNvSpPr/>
          <p:nvPr/>
        </p:nvSpPr>
        <p:spPr>
          <a:xfrm>
            <a:off x="1571604" y="1571612"/>
            <a:ext cx="6786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HLKO Ст. 24 *Kriegslisten … erlaubt.*</a:t>
            </a:r>
            <a:endParaRPr lang="de-DE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177" name="Picture 9" descr="I:\Bilder\Strahlung &amp; Chemtrails\Mobilfunkmast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58148" y="2000240"/>
            <a:ext cx="666755" cy="1000132"/>
          </a:xfrm>
          <a:prstGeom prst="rect">
            <a:avLst/>
          </a:prstGeom>
          <a:noFill/>
        </p:spPr>
      </p:pic>
      <p:pic>
        <p:nvPicPr>
          <p:cNvPr id="16387" name="Picture 3" descr="I:\Bilder\Nahrungsmittel &amp; Gift\0_big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57290" y="2000240"/>
            <a:ext cx="2208216" cy="1970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772400" cy="48804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Война - ведение войны 2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93</a:t>
            </a:fld>
            <a:endParaRPr lang="de-DE"/>
          </a:p>
        </p:txBody>
      </p:sp>
      <p:pic>
        <p:nvPicPr>
          <p:cNvPr id="6" name="Picture 11" descr="I:\Bilder\Tagebau\Tagebau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4096231"/>
            <a:ext cx="3500442" cy="2345296"/>
          </a:xfrm>
          <a:prstGeom prst="rect">
            <a:avLst/>
          </a:prstGeom>
          <a:noFill/>
        </p:spPr>
      </p:pic>
      <p:pic>
        <p:nvPicPr>
          <p:cNvPr id="7" name="Picture 8" descr="I:\Bilder\Megacity\Autobahn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358" y="4286256"/>
            <a:ext cx="2177669" cy="2143140"/>
          </a:xfrm>
          <a:prstGeom prst="rect">
            <a:avLst/>
          </a:prstGeom>
          <a:noFill/>
        </p:spPr>
      </p:pic>
      <p:pic>
        <p:nvPicPr>
          <p:cNvPr id="13314" name="Picture 2" descr="C:\Users\Widerstand\Desktop\1 Powerpoint Von der Heimat in die staatenlose Kolonie\infografik_climate_engineering_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071546"/>
            <a:ext cx="4154550" cy="2928958"/>
          </a:xfrm>
          <a:prstGeom prst="rect">
            <a:avLst/>
          </a:prstGeom>
          <a:noFill/>
        </p:spPr>
      </p:pic>
      <p:pic>
        <p:nvPicPr>
          <p:cNvPr id="13315" name="Picture 3" descr="C:\Users\Widerstand\Desktop\Neuer Ordner (2)\BAGGER 1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4286256"/>
            <a:ext cx="2071702" cy="2143140"/>
          </a:xfrm>
          <a:prstGeom prst="rect">
            <a:avLst/>
          </a:prstGeom>
          <a:noFill/>
        </p:spPr>
      </p:pic>
      <p:pic>
        <p:nvPicPr>
          <p:cNvPr id="11" name="Grafik 10" descr="CHEMTRAIL  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380" y="1071546"/>
            <a:ext cx="3571900" cy="2732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1233" y="117014"/>
            <a:ext cx="7772400" cy="807114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NWO - повестка дня: Будущее без людей </a:t>
            </a:r>
            <a:r>
              <a:rPr lang="de-DE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de-DE" sz="2400" dirty="0">
              <a:solidFill>
                <a:srgbClr val="FFFF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94</a:t>
            </a:fld>
            <a:endParaRPr lang="de-DE"/>
          </a:p>
        </p:txBody>
      </p:sp>
      <p:pic>
        <p:nvPicPr>
          <p:cNvPr id="3" name="Grafik 2" descr="NWO- STEINE von Georg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1357298"/>
            <a:ext cx="3603695" cy="2702772"/>
          </a:xfrm>
          <a:prstGeom prst="rect">
            <a:avLst/>
          </a:prstGeom>
        </p:spPr>
      </p:pic>
      <p:pic>
        <p:nvPicPr>
          <p:cNvPr id="8194" name="Picture 2" descr="C:\Users\Widerstand\Desktop\1 Powerpoint Von der Heimat in die staatenlose Kolonie\Neuer Ordner\NWO Agenda Zukunft ohne Mensch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4071942"/>
            <a:ext cx="7116703" cy="2643206"/>
          </a:xfrm>
          <a:prstGeom prst="rect">
            <a:avLst/>
          </a:prstGeom>
          <a:noFill/>
        </p:spPr>
      </p:pic>
      <p:sp>
        <p:nvSpPr>
          <p:cNvPr id="8" name="Rechteck 7"/>
          <p:cNvSpPr/>
          <p:nvPr/>
        </p:nvSpPr>
        <p:spPr>
          <a:xfrm>
            <a:off x="3500430" y="3571876"/>
            <a:ext cx="228601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Камни Джорджии</a:t>
            </a:r>
            <a:r>
              <a:rPr lang="de-DE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de-DE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0100" y="214290"/>
            <a:ext cx="7772400" cy="48804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NWO - персонал унифицикации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95</a:t>
            </a:fld>
            <a:endParaRPr lang="de-DE"/>
          </a:p>
        </p:txBody>
      </p:sp>
      <p:pic>
        <p:nvPicPr>
          <p:cNvPr id="3" name="Grafik 2" descr="GleichschaltungsPerso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2000240"/>
            <a:ext cx="4573450" cy="3071834"/>
          </a:xfrm>
          <a:prstGeom prst="rect">
            <a:avLst/>
          </a:prstGeom>
        </p:spPr>
      </p:pic>
      <p:pic>
        <p:nvPicPr>
          <p:cNvPr id="7" name="Grafik 6" descr="NWO Hybr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2000240"/>
            <a:ext cx="2442584" cy="3440989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4000496" y="5143512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latin typeface="Arial" pitchFamily="34" charset="0"/>
                <a:cs typeface="Arial" pitchFamily="34" charset="0"/>
              </a:rPr>
              <a:t>NWO Гибрид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772400" cy="41660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20 лет падения стены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96</a:t>
            </a:fld>
            <a:endParaRPr lang="de-DE"/>
          </a:p>
        </p:txBody>
      </p:sp>
      <p:pic>
        <p:nvPicPr>
          <p:cNvPr id="6" name="Grafik 5" descr="Deutschland im Herbst_0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639" y="1643050"/>
            <a:ext cx="3487381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772400" cy="41660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Rosenthal - интервью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97</a:t>
            </a:fld>
            <a:endParaRPr lang="de-DE"/>
          </a:p>
        </p:txBody>
      </p:sp>
      <p:pic>
        <p:nvPicPr>
          <p:cNvPr id="12290" name="Picture 2" descr="I:\Bilder\NWO\Rosental Tizelseit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214422"/>
            <a:ext cx="3857652" cy="5133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772400" cy="651472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NWO - План переключения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98</a:t>
            </a:fld>
            <a:endParaRPr lang="de-DE"/>
          </a:p>
        </p:txBody>
      </p:sp>
      <p:pic>
        <p:nvPicPr>
          <p:cNvPr id="6" name="Picture 3" descr="C:\Users\Widerstand\Desktop\1 Powerpoint Von der Heimat in die staatenlose Kolonie\Mail 9\NWO- SCHALTPL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857364"/>
            <a:ext cx="8361340" cy="2881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Cyrl-AZ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Коричневый пункт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D565-64EF-4528-AA09-980C8519D8D8}" type="slidenum">
              <a:rPr lang="de-DE" smtClean="0"/>
              <a:pPr/>
              <a:t>99</a:t>
            </a:fld>
            <a:endParaRPr lang="de-DE"/>
          </a:p>
        </p:txBody>
      </p:sp>
      <p:pic>
        <p:nvPicPr>
          <p:cNvPr id="4" name="Grafik 3" descr="Brauner Punk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2" y="2190640"/>
            <a:ext cx="2635264" cy="263526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Benutzerdefiniert 3">
      <a:dk1>
        <a:srgbClr val="595959"/>
      </a:dk1>
      <a:lt1>
        <a:srgbClr val="000000"/>
      </a:lt1>
      <a:dk2>
        <a:srgbClr val="69676D"/>
      </a:dk2>
      <a:lt2>
        <a:srgbClr val="E1D5A3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812</Words>
  <Application>Microsoft Office PowerPoint</Application>
  <PresentationFormat>Bildschirmpräsentation (4:3)</PresentationFormat>
  <Paragraphs>283</Paragraphs>
  <Slides>117</Slides>
  <Notes>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117</vt:i4>
      </vt:variant>
    </vt:vector>
  </HeadingPairs>
  <TitlesOfParts>
    <vt:vector size="118" baseType="lpstr">
      <vt:lpstr>Larissa-Design</vt:lpstr>
      <vt:lpstr>Folie 1</vt:lpstr>
      <vt:lpstr>Колония НЕМЕЦКИЙ ЯЗЫК с 1934 немецкое гражданство</vt:lpstr>
      <vt:lpstr>Матрица</vt:lpstr>
      <vt:lpstr>Родина - это рай</vt:lpstr>
      <vt:lpstr>Немецкая родная империя с 1871 по 1918  </vt:lpstr>
      <vt:lpstr>Родина</vt:lpstr>
      <vt:lpstr>Родной канцлер Отто фон Бисмарк</vt:lpstr>
      <vt:lpstr>Родина - StA - Документы в 1871 - в 1918</vt:lpstr>
      <vt:lpstr>Имперская принадлежность - свидетель Хаушильд в 1908</vt:lpstr>
      <vt:lpstr>Имперская принадлежность - свидетель Век в 1913</vt:lpstr>
      <vt:lpstr>Покушение Сараева</vt:lpstr>
      <vt:lpstr>1. большая война 1914-1918</vt:lpstr>
      <vt:lpstr>Конституция WRV 1919</vt:lpstr>
      <vt:lpstr>Договор Версаля</vt:lpstr>
      <vt:lpstr>Немецкая родная империя Веймарской республики в 1919 - в 1933</vt:lpstr>
      <vt:lpstr>Hjalmar шахта - имперский банк</vt:lpstr>
      <vt:lpstr>Родины в 1919 - в 1933 </vt:lpstr>
      <vt:lpstr>Родные документы в 1919 - в 1933 I</vt:lpstr>
      <vt:lpstr>Родные документы в 1919 - в 1933 II</vt:lpstr>
      <vt:lpstr>Имперская принадлежность - свидетель доктор. Schätzel В 1928</vt:lpstr>
      <vt:lpstr>Идеологии</vt:lpstr>
      <vt:lpstr>         Финансиста Гитлера</vt:lpstr>
      <vt:lpstr>   Попытка путча Гитлера в 1923</vt:lpstr>
      <vt:lpstr>      Обман документа Адольфа Гитлера</vt:lpstr>
      <vt:lpstr>NS – колония унифицикации 3-ьей империи в 1933-1945</vt:lpstr>
      <vt:lpstr>Захват власти фашистов в 1933</vt:lpstr>
      <vt:lpstr>Унифицикация</vt:lpstr>
      <vt:lpstr>Языковое внедрение 1933 C. 1 - 2</vt:lpstr>
      <vt:lpstr>Языковое внедрение законы расы 1933 C. 3</vt:lpstr>
      <vt:lpstr>RGBI. немецкие StA  05.02.1934</vt:lpstr>
      <vt:lpstr>Основной закон Немецкий колониальный словарь т. III 1920</vt:lpstr>
      <vt:lpstr>Новое государственное право - государственный основной закон в 1934</vt:lpstr>
      <vt:lpstr>Новое государственное право - R = StAG 1934</vt:lpstr>
      <vt:lpstr>Немецкое гражданство = имперскую принадлежность</vt:lpstr>
      <vt:lpstr>Подтверждение факта *По-немецки* в 1934</vt:lpstr>
      <vt:lpstr>NS - документы немецкие StA - *По-немецки*</vt:lpstr>
      <vt:lpstr>Гитлер - Hjalmar шахта - Немецкий имперский банк</vt:lpstr>
      <vt:lpstr>Ротшильд - банковская корпорация сити of Лондон</vt:lpstr>
      <vt:lpstr>IG - цвета</vt:lpstr>
      <vt:lpstr>Финансиста Гитлера 1</vt:lpstr>
      <vt:lpstr>Финансиста Гитлера 2</vt:lpstr>
      <vt:lpstr>Нацист - идеология 1</vt:lpstr>
      <vt:lpstr>Нацист - идеология 2</vt:lpstr>
      <vt:lpstr>РИМ</vt:lpstr>
      <vt:lpstr>Антисемитизм</vt:lpstr>
      <vt:lpstr>2-ая мировая война</vt:lpstr>
      <vt:lpstr>Капитуляция в 1945</vt:lpstr>
      <vt:lpstr>Этническая чистка</vt:lpstr>
      <vt:lpstr>Освобождение Австрию 14.07.1945</vt:lpstr>
      <vt:lpstr>Официальная газета Шлезвиг – Голштиния 29.06.1946</vt:lpstr>
      <vt:lpstr>Продолжение NS-колонии унифицикации 3-ьей империи в 1945 - в 1990</vt:lpstr>
      <vt:lpstr>Боннская армия основной закон в 1949</vt:lpstr>
      <vt:lpstr>Лист федерального закона Часть III 01.08.1959</vt:lpstr>
      <vt:lpstr>NS - документ о получении гражданства – немецкие StA</vt:lpstr>
      <vt:lpstr>Национальность</vt:lpstr>
      <vt:lpstr>Конституция ГДР в 1949 - немецкие StA</vt:lpstr>
      <vt:lpstr>ГДР -NS - документы немецкие StA - *По-немецки *</vt:lpstr>
      <vt:lpstr>Продолжение NS-колонии унифицикации 3-ьей империи с 1990 - 1 </vt:lpstr>
      <vt:lpstr>Продолжение NS-колонии унифицикации 3-ьей империи с 1990 - 2</vt:lpstr>
      <vt:lpstr>Золотая рамка - колония</vt:lpstr>
      <vt:lpstr>Германия осенью 1 </vt:lpstr>
      <vt:lpstr>Германия осенью 2</vt:lpstr>
      <vt:lpstr>Приватизация союз республику Германия I Органы власти - это фирмы</vt:lpstr>
      <vt:lpstr> Sunimex - бензоколонка без бензоколонок 1 </vt:lpstr>
      <vt:lpstr> Sunimex - бензоколонка без бензоколонок 2 </vt:lpstr>
      <vt:lpstr> Sunimex - бензоколонка без бензоколонок 3 </vt:lpstr>
      <vt:lpstr>Sunimex - бензоколонка без бензоколонок </vt:lpstr>
      <vt:lpstr>Европейское сообщество</vt:lpstr>
      <vt:lpstr>смертная казнь ЕС</vt:lpstr>
      <vt:lpstr>Гражданин союза 1</vt:lpstr>
      <vt:lpstr>Гражданин союза 2</vt:lpstr>
      <vt:lpstr>Гражданин союза Википедия</vt:lpstr>
      <vt:lpstr>Актуальные нацистские законы СТР. 1-2</vt:lpstr>
      <vt:lpstr>Актуальные нацистские законы СТР. 3 - 4</vt:lpstr>
      <vt:lpstr>Актуальные нацистские законы СТР. 5-6</vt:lpstr>
      <vt:lpstr>Актуальные нацистские законы S.7</vt:lpstr>
      <vt:lpstr>Судейская должность RGBl. В 1936</vt:lpstr>
      <vt:lpstr>Тайный государственный переворот вольт. 08.12.2010  *StAG – Реформа *</vt:lpstr>
      <vt:lpstr>Нацист - план ЕС</vt:lpstr>
      <vt:lpstr>Нацист - идеология 1</vt:lpstr>
      <vt:lpstr>Нацист - идеология 2</vt:lpstr>
      <vt:lpstr>Нацист - идеология 3</vt:lpstr>
      <vt:lpstr>Управление Похоже на схему s - идеологии &amp; партии </vt:lpstr>
      <vt:lpstr>Управление - организационная карусель - деловые модели </vt:lpstr>
      <vt:lpstr>Принцип руководителя *Элита*</vt:lpstr>
      <vt:lpstr>Новый Свет - порядок / New World чин 1</vt:lpstr>
      <vt:lpstr>Новый Свет - порядок / New World чин 2</vt:lpstr>
      <vt:lpstr>NWO - идеология</vt:lpstr>
      <vt:lpstr>NWO – идеология 1</vt:lpstr>
      <vt:lpstr>NWO – идеология 2</vt:lpstr>
      <vt:lpstr>Tothschild</vt:lpstr>
      <vt:lpstr>Война - ведение войны 1</vt:lpstr>
      <vt:lpstr>Война - ведение войны 2</vt:lpstr>
      <vt:lpstr>NWO - повестка дня: Будущее без людей  </vt:lpstr>
      <vt:lpstr>NWO - персонал унифицикации</vt:lpstr>
      <vt:lpstr>20 лет падения стены</vt:lpstr>
      <vt:lpstr>Rosenthal - интервью</vt:lpstr>
      <vt:lpstr>NWO - План переключения</vt:lpstr>
      <vt:lpstr>Коричневый пункт</vt:lpstr>
      <vt:lpstr>Коричневый пункт</vt:lpstr>
      <vt:lpstr>Мишель</vt:lpstr>
      <vt:lpstr>БУНДЕСТАГ КОРЗИНУ ДЛЯ БУМАГИ</vt:lpstr>
      <vt:lpstr>КОРАБЛЬ ГЛУПЦА</vt:lpstr>
      <vt:lpstr>ЛЕНИВЫЙ НАЦИСТ</vt:lpstr>
      <vt:lpstr>GAME OVER</vt:lpstr>
      <vt:lpstr>БЕРЛИН</vt:lpstr>
      <vt:lpstr>Освобождение Гамбург</vt:lpstr>
      <vt:lpstr>Освобождение ПРОЖИВАЙ LVZ</vt:lpstr>
      <vt:lpstr>DÖMITZ </vt:lpstr>
      <vt:lpstr>без гражданства - документ 146 dreieich magistrat1</vt:lpstr>
      <vt:lpstr>Treptow </vt:lpstr>
      <vt:lpstr>Институт торговли машину</vt:lpstr>
      <vt:lpstr>АВТОМОБИЛЬ SOLI</vt:lpstr>
      <vt:lpstr>без гражданства - документ 146 - dreieich - Вайбельфельд</vt:lpstr>
      <vt:lpstr>ТЕРРОРИЗМ</vt:lpstr>
      <vt:lpstr>СОЛИДАРНОСТЬ</vt:lpstr>
      <vt:lpstr>ДОНАЛЬД MC УСА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deutsche Staatsangehörigkeit 1933- 8.12.2010</dc:title>
  <dc:creator>Widerstand</dc:creator>
  <cp:lastModifiedBy>Widerstand</cp:lastModifiedBy>
  <cp:revision>567</cp:revision>
  <dcterms:created xsi:type="dcterms:W3CDTF">2013-02-18T21:19:05Z</dcterms:created>
  <dcterms:modified xsi:type="dcterms:W3CDTF">2013-09-02T23:46:03Z</dcterms:modified>
</cp:coreProperties>
</file>