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9" r:id="rId2"/>
    <p:sldId id="260" r:id="rId3"/>
    <p:sldId id="286" r:id="rId4"/>
    <p:sldId id="287" r:id="rId5"/>
    <p:sldId id="258" r:id="rId6"/>
    <p:sldId id="261" r:id="rId7"/>
    <p:sldId id="289" r:id="rId8"/>
    <p:sldId id="262" r:id="rId9"/>
    <p:sldId id="264" r:id="rId10"/>
    <p:sldId id="266" r:id="rId11"/>
    <p:sldId id="263" r:id="rId12"/>
    <p:sldId id="292" r:id="rId13"/>
    <p:sldId id="293" r:id="rId14"/>
    <p:sldId id="294" r:id="rId15"/>
    <p:sldId id="290" r:id="rId16"/>
    <p:sldId id="268" r:id="rId17"/>
    <p:sldId id="269" r:id="rId18"/>
    <p:sldId id="270" r:id="rId19"/>
    <p:sldId id="298" r:id="rId20"/>
    <p:sldId id="271" r:id="rId21"/>
    <p:sldId id="273" r:id="rId22"/>
    <p:sldId id="274" r:id="rId23"/>
    <p:sldId id="272" r:id="rId24"/>
    <p:sldId id="297" r:id="rId25"/>
    <p:sldId id="276" r:id="rId26"/>
    <p:sldId id="275" r:id="rId27"/>
    <p:sldId id="288" r:id="rId28"/>
    <p:sldId id="267" r:id="rId29"/>
    <p:sldId id="277" r:id="rId30"/>
    <p:sldId id="278" r:id="rId31"/>
    <p:sldId id="26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05" autoAdjust="0"/>
    <p:restoredTop sz="86469" autoAdjust="0"/>
  </p:normalViewPr>
  <p:slideViewPr>
    <p:cSldViewPr>
      <p:cViewPr varScale="1">
        <p:scale>
          <a:sx n="59" d="100"/>
          <a:sy n="59" d="100"/>
        </p:scale>
        <p:origin x="-121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371F0-1CD7-4E3C-B34D-AD7869F1A1F3}" type="datetimeFigureOut">
              <a:rPr lang="de-DE" smtClean="0"/>
              <a:pPr/>
              <a:t>01.09.2013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C77D8-84AF-4C23-A212-177FA050F5B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F6B3-C148-42E2-814F-C2D48D382785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5483-3CC5-49EF-9EA1-A6BA4CA6555A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C659-BFAC-47BB-8500-B82B97B5CCCB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98F0-AD06-4668-B324-7D5083CCB8F2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1823-A0C3-4AE3-9847-2F5D33B9322B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461C-1D05-43AD-8EAB-0D71BAE6EEA4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5E32D-E05E-4051-9454-EE2CE7276D90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610-C98F-4D43-B274-941019D3D880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24A5-DCCB-45B7-89F7-82A87CBF5BAC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DA0CB-1763-4DDD-9BC2-EBCB2E9126E0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DCB0-C18E-401B-889A-EA43C3774D99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CF866-39AA-4F6A-BA02-743120DD6F34}" type="datetime1">
              <a:rPr lang="de-DE" smtClean="0"/>
              <a:pPr/>
              <a:t>01.09.2013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r>
              <a:rPr kumimoji="0" lang="en-US" smtClean="0">
                <a:solidFill>
                  <a:schemeClr val="tx2">
                    <a:shade val="90000"/>
                  </a:schemeClr>
                </a:solidFill>
              </a:rPr>
              <a:t>staatenlos.info</a:t>
            </a:r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8596" y="142852"/>
            <a:ext cx="8715404" cy="857232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Generallösung Heimat &amp; Welt- Frieden - Zukunft für alle Völker</a:t>
            </a:r>
          </a:p>
          <a:p>
            <a:pPr algn="ctr"/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21C2-14BA-4BB2-A032-959C00FCF4A1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</a:t>
            </a:fld>
            <a:endParaRPr kumimoji="0" lang="en-US" dirty="0"/>
          </a:p>
        </p:txBody>
      </p:sp>
      <p:pic>
        <p:nvPicPr>
          <p:cNvPr id="4" name="Grafik 3" descr="HEIMAT- Reichst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357298"/>
            <a:ext cx="6215106" cy="458364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857620" y="5214950"/>
            <a:ext cx="1812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HEIMAT- Reichstag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URKUNDE 146    Turbo  &amp; International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3D74-7658-46FF-944F-75E881770F0C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10</a:t>
            </a:fld>
            <a:endParaRPr kumimoji="0"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928663" y="1214422"/>
            <a:ext cx="7429551" cy="5143536"/>
            <a:chOff x="928662" y="1214422"/>
            <a:chExt cx="7702301" cy="5357850"/>
          </a:xfrm>
        </p:grpSpPr>
        <p:pic>
          <p:nvPicPr>
            <p:cNvPr id="3" name="Grafik 2" descr="Urkunde 146 - nationa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7752" y="1214422"/>
              <a:ext cx="3773211" cy="5357850"/>
            </a:xfrm>
            <a:prstGeom prst="rect">
              <a:avLst/>
            </a:prstGeom>
          </p:spPr>
        </p:pic>
        <p:pic>
          <p:nvPicPr>
            <p:cNvPr id="4" name="Grafik 3" descr="URKUNDE 146 Turb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8662" y="1285860"/>
              <a:ext cx="3740385" cy="528641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KOMBIBILD GG 146  -  Handlungsanleitung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3E01-5C60-4926-8FBA-B5A9FE688A44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11</a:t>
            </a:fld>
            <a:endParaRPr kumimoji="0" lang="en-US" dirty="0"/>
          </a:p>
        </p:txBody>
      </p:sp>
      <p:pic>
        <p:nvPicPr>
          <p:cNvPr id="3" name="Grafik 2" descr="KOMBIBILD GG 1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142984"/>
            <a:ext cx="7012907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Handlungsvorgabe Neu S. 1 - 2 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E5F1-8927-4BAA-B177-2526EED551CE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12</a:t>
            </a:fld>
            <a:endParaRPr kumimoji="0"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071538" y="1261488"/>
            <a:ext cx="7215239" cy="4999435"/>
            <a:chOff x="1071538" y="1261488"/>
            <a:chExt cx="7215239" cy="4999435"/>
          </a:xfrm>
        </p:grpSpPr>
        <p:pic>
          <p:nvPicPr>
            <p:cNvPr id="3" name="Grafik 2" descr="Handlungsvorgabe- NEU 1.doc_00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1538" y="1285860"/>
              <a:ext cx="3515633" cy="4975063"/>
            </a:xfrm>
            <a:prstGeom prst="rect">
              <a:avLst/>
            </a:prstGeom>
          </p:spPr>
        </p:pic>
        <p:pic>
          <p:nvPicPr>
            <p:cNvPr id="4" name="Grafik 3" descr="Handlungsvorgabe- NEU 1.doc_00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6315" y="1261488"/>
              <a:ext cx="3500462" cy="49535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714356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Handlungsvorgabe Neu S. 3 - 4</a:t>
            </a:r>
            <a:endParaRPr lang="de-DE" sz="2000" dirty="0">
              <a:solidFill>
                <a:srgbClr val="FFFF00"/>
              </a:solidFill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58E1-D902-4C72-AEF3-7833F49E445A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05122" cy="292079"/>
          </a:xfrm>
        </p:spPr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13</a:t>
            </a:fld>
            <a:endParaRPr kumimoji="0"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836268" y="1071546"/>
            <a:ext cx="7563774" cy="5214974"/>
            <a:chOff x="836268" y="1071546"/>
            <a:chExt cx="7563774" cy="5214974"/>
          </a:xfrm>
        </p:grpSpPr>
        <p:pic>
          <p:nvPicPr>
            <p:cNvPr id="3" name="Grafik 2" descr="Handlungsvorgabe- NEU 1.doc_00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6268" y="1071547"/>
              <a:ext cx="3685165" cy="5214973"/>
            </a:xfrm>
            <a:prstGeom prst="rect">
              <a:avLst/>
            </a:prstGeom>
          </p:spPr>
        </p:pic>
        <p:pic>
          <p:nvPicPr>
            <p:cNvPr id="4" name="Grafik 3" descr="Handlungsvorgabe- NEU 1.doc_004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4876" y="1071546"/>
              <a:ext cx="3685166" cy="52149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Handlungsvorgabe Neu  S. 5</a:t>
            </a:r>
            <a:endParaRPr lang="de-DE" sz="2000" dirty="0">
              <a:solidFill>
                <a:srgbClr val="FFFF00"/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7148-538D-47CB-BF64-25E548F3EE06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14</a:t>
            </a:fld>
            <a:endParaRPr kumimoji="0" lang="en-US" dirty="0"/>
          </a:p>
        </p:txBody>
      </p:sp>
      <p:pic>
        <p:nvPicPr>
          <p:cNvPr id="3" name="Grafik 2" descr="Handlungsvorgabe- NEU 1.doc_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428736"/>
            <a:ext cx="3420354" cy="48402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Antrag Rehabilitation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1B21-667A-4788-9C5C-92EBBA0BFEA6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15</a:t>
            </a:fld>
            <a:endParaRPr kumimoji="0" lang="en-US" dirty="0"/>
          </a:p>
        </p:txBody>
      </p:sp>
      <p:pic>
        <p:nvPicPr>
          <p:cNvPr id="3" name="Grafik 2" descr="Antrag_Rehabilitation_Heimat_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9" y="1071546"/>
            <a:ext cx="3643338" cy="51557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Aktion Heimat-Nummernschild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7197-DD15-4FCB-94DD-EF55D61BD4D6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16</a:t>
            </a:fld>
            <a:endParaRPr kumimoji="0" lang="en-US" dirty="0"/>
          </a:p>
        </p:txBody>
      </p:sp>
      <p:pic>
        <p:nvPicPr>
          <p:cNvPr id="3" name="Grafik 2" descr="Aktion Heimat-Nummernschi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496"/>
            <a:ext cx="8609404" cy="1951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HEIMATLÄNDE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42EE-1305-49C6-938F-11E78305F048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17</a:t>
            </a:fld>
            <a:endParaRPr kumimoji="0" lang="en-US" dirty="0"/>
          </a:p>
        </p:txBody>
      </p:sp>
      <p:pic>
        <p:nvPicPr>
          <p:cNvPr id="3" name="Grafik 2" descr="HEIMATLÄN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624" y="1000108"/>
            <a:ext cx="3895785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Aktion  blauer Punkt   1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7B31-7137-466D-8439-EC99CAF5E7CC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18</a:t>
            </a:fld>
            <a:endParaRPr kumimoji="0" lang="en-US" dirty="0"/>
          </a:p>
        </p:txBody>
      </p:sp>
      <p:pic>
        <p:nvPicPr>
          <p:cNvPr id="3" name="Grafik 2" descr="M. WAH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071546"/>
            <a:ext cx="3286148" cy="5175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Autofit/>
          </a:bodyPr>
          <a:lstStyle/>
          <a:p>
            <a:pPr lvl="0"/>
            <a:r>
              <a:rPr lang="de-DE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staatenlos-urkunde146-dreieich-magistrat</a:t>
            </a:r>
            <a:br>
              <a:rPr lang="de-DE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Aktion blauer Punkt  2</a:t>
            </a:r>
            <a:endParaRPr lang="de-DE" sz="2000" dirty="0">
              <a:solidFill>
                <a:srgbClr val="FFFF00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8610-C98F-4D43-B274-941019D3D880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19</a:t>
            </a:fld>
            <a:endParaRPr kumimoji="0" lang="en-US" dirty="0"/>
          </a:p>
        </p:txBody>
      </p:sp>
      <p:pic>
        <p:nvPicPr>
          <p:cNvPr id="7" name="Grafik 6" descr="staatenlos-urkunde146-dreieich-magistra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85860"/>
            <a:ext cx="6381795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2844" y="0"/>
            <a:ext cx="9001156" cy="642918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 smtClean="0"/>
              <a:t> </a:t>
            </a:r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Reichstag Christo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5806-446B-4195-B9E7-096B6B467089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</a:t>
            </a:fld>
            <a:endParaRPr kumimoji="0" lang="en-US" dirty="0"/>
          </a:p>
        </p:txBody>
      </p:sp>
      <p:pic>
        <p:nvPicPr>
          <p:cNvPr id="6" name="Grafik 5" descr="Reichstag Chris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357299"/>
            <a:ext cx="6858048" cy="4980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Aktion  blauer Punkt  </a:t>
            </a:r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de-DE" sz="2000" dirty="0">
              <a:solidFill>
                <a:srgbClr val="FFFF00"/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A7F6-A647-4224-ADA7-9BD07886C1AB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20</a:t>
            </a:fld>
            <a:endParaRPr kumimoji="0" lang="en-US" dirty="0"/>
          </a:p>
        </p:txBody>
      </p:sp>
      <p:pic>
        <p:nvPicPr>
          <p:cNvPr id="3" name="Grafik 2" descr="BAHN Blauer Punk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214422"/>
            <a:ext cx="6807728" cy="5105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Aktion  blauer Punkt  </a:t>
            </a:r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de-DE" sz="2000" dirty="0">
              <a:solidFill>
                <a:srgbClr val="FFFF00"/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6193A-F72F-46DC-9472-732BABA675F7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21</a:t>
            </a:fld>
            <a:endParaRPr kumimoji="0" lang="en-US" dirty="0"/>
          </a:p>
        </p:txBody>
      </p:sp>
      <p:pic>
        <p:nvPicPr>
          <p:cNvPr id="3" name="Grafik 2" descr="SOLI HAU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071546"/>
            <a:ext cx="6786579" cy="5239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Aktion  blauer Punkt  </a:t>
            </a:r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de-DE" sz="2000" dirty="0">
              <a:solidFill>
                <a:srgbClr val="FFFF00"/>
              </a:solidFill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69B8-841C-4797-A9B4-DEBE2CCBF5ED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22</a:t>
            </a:fld>
            <a:endParaRPr kumimoji="0" lang="en-US" dirty="0"/>
          </a:p>
        </p:txBody>
      </p:sp>
      <p:pic>
        <p:nvPicPr>
          <p:cNvPr id="5" name="Grafik 4" descr="staatenlosinfo in spacever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285860"/>
            <a:ext cx="8143900" cy="4578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Aktion  blauer Punkt  </a:t>
            </a:r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de-DE" sz="2000" dirty="0">
              <a:solidFill>
                <a:srgbClr val="FFFF00"/>
              </a:solidFill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F067-61A2-457E-BABE-ED661D384807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23</a:t>
            </a:fld>
            <a:endParaRPr kumimoji="0" lang="en-US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142976" y="1000108"/>
            <a:ext cx="6934734" cy="5214974"/>
            <a:chOff x="1357290" y="1071546"/>
            <a:chExt cx="6934734" cy="5214974"/>
          </a:xfrm>
        </p:grpSpPr>
        <p:pic>
          <p:nvPicPr>
            <p:cNvPr id="3" name="Grafik 2" descr="SOLI PKW 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1736" y="3643314"/>
              <a:ext cx="4697197" cy="2643206"/>
            </a:xfrm>
            <a:prstGeom prst="rect">
              <a:avLst/>
            </a:prstGeom>
          </p:spPr>
        </p:pic>
        <p:pic>
          <p:nvPicPr>
            <p:cNvPr id="4" name="Grafik 3" descr="Soli 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3504" y="1071546"/>
              <a:ext cx="3148520" cy="2357454"/>
            </a:xfrm>
            <a:prstGeom prst="rect">
              <a:avLst/>
            </a:prstGeom>
          </p:spPr>
        </p:pic>
        <p:pic>
          <p:nvPicPr>
            <p:cNvPr id="5" name="Grafik 4" descr="SOLI HH 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7290" y="1071546"/>
              <a:ext cx="3571900" cy="23812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Aktion Blauer Punkt </a:t>
            </a:r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D565-64EF-4528-AA09-980C8519D8D8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6" name="Grafik 5" descr="DÖMITZ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285860"/>
            <a:ext cx="6643734" cy="498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Aktion  blauer Punkt </a:t>
            </a:r>
            <a:r>
              <a:rPr lang="de-DE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8</a:t>
            </a:r>
            <a:endParaRPr lang="de-DE" sz="24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49DD-8E18-465D-9784-C66BBC3292A0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25</a:t>
            </a:fld>
            <a:endParaRPr kumimoji="0" lang="en-US" dirty="0"/>
          </a:p>
        </p:txBody>
      </p:sp>
      <p:pic>
        <p:nvPicPr>
          <p:cNvPr id="3" name="Grafik 2" descr="Aktion Heimatpunkt_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428736"/>
            <a:ext cx="3530617" cy="4990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Aktion  blauer Punkt  </a:t>
            </a:r>
            <a:r>
              <a:rPr lang="de-DE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41FD-D29C-4B8D-A26B-4D46B1684A6D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26</a:t>
            </a:fld>
            <a:endParaRPr kumimoji="0" lang="en-US" dirty="0"/>
          </a:p>
        </p:txBody>
      </p:sp>
      <p:pic>
        <p:nvPicPr>
          <p:cNvPr id="3" name="Grafik 2" descr="9eba1681282eb4647399a1721a2563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714488"/>
            <a:ext cx="6372522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Baum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B53F-E9F3-46DC-B995-C46619D0DC1B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27</a:t>
            </a:fld>
            <a:endParaRPr kumimoji="0" lang="en-US" dirty="0"/>
          </a:p>
        </p:txBody>
      </p:sp>
      <p:pic>
        <p:nvPicPr>
          <p:cNvPr id="3" name="Grafik 2" descr="Ba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22" y="2357430"/>
            <a:ext cx="4095780" cy="3071834"/>
          </a:xfrm>
          <a:prstGeom prst="rect">
            <a:avLst/>
          </a:prstGeom>
        </p:spPr>
      </p:pic>
      <p:pic>
        <p:nvPicPr>
          <p:cNvPr id="4" name="Grafik 3" descr="DSC06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357430"/>
            <a:ext cx="406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Heimat - Wald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80DC-8646-494B-B398-B147EDB0BF6B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28</a:t>
            </a:fld>
            <a:endParaRPr kumimoji="0" lang="en-US" dirty="0"/>
          </a:p>
        </p:txBody>
      </p:sp>
      <p:pic>
        <p:nvPicPr>
          <p:cNvPr id="3" name="Grafik 2" descr="DSC059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928670"/>
            <a:ext cx="7215238" cy="541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Aktion  blauer Punkt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E612-C0BD-45C7-A70B-C98972CADA5B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29</a:t>
            </a:fld>
            <a:endParaRPr kumimoji="0" lang="en-US" dirty="0"/>
          </a:p>
        </p:txBody>
      </p:sp>
      <p:pic>
        <p:nvPicPr>
          <p:cNvPr id="3" name="Grafik 2" descr="Der blaue Punkt_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214422"/>
            <a:ext cx="3568995" cy="504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Kernproblem in Deutschland – </a:t>
            </a:r>
            <a:r>
              <a:rPr lang="de-D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Die Verfassung fehlt</a:t>
            </a:r>
            <a:br>
              <a:rPr lang="de-D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Seite 1</a:t>
            </a:r>
            <a:endParaRPr lang="de-DE" sz="2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56E2-3F77-4C9E-BD28-347455187D8C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</a:t>
            </a:fld>
            <a:endParaRPr kumimoji="0"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214422"/>
            <a:ext cx="7500990" cy="48320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Die BRD besitzt die doppelte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Staatlosigkeit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Die Europ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ä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ische Union hat ein Problem mit der BRD. </a:t>
            </a:r>
            <a:b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Die deutschen Staatsangeh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ö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rigkeit aus dem 3. Reich wurde am 8.12.2010 beseitigt = </a:t>
            </a:r>
            <a:r>
              <a:rPr kumimoji="0" lang="de-DE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Staatlosigkeit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b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Der geheime Staatsstreich wurde stillschweigend vollzogen und endet in der unmittelbaren Unionsb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rgerschaft = EU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Staatlosigkeit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b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2.Deutschlands Zukunft ist damit zum Greifen nahe. Jeder Deutsche setzt den Artikel 146 aus dem Milit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ä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r- GG um und schafft f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 die eigene Zukunft und Europa positive stabile Verh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ä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ltnisse.</a:t>
            </a:r>
            <a:b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Die g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ltige, aber vom GG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berlagerte Verfassung von 1919 befreit den Personalbestand der BRD und die deutsche Heimat kann sich endlich von der NaZi- Tyrannei befreien. Die Deutschen erhalten ihre Rechte zur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ck.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Jeder Deutsche steht jetzt nach GG 139 in der gesetzlichen Pflicht die Urkunde 146 auf dem BRD Amt zu unterzeichnen und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Unterschriftbeglaubigen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zu lassen. Wer diesen Schritt nicht ausf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hrt, bleibt im 3. Reich stecken und behindert die deutschen V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ö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lker und den Welt- Frieden.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Die BRD darf und kann diesen Schritt nicht vollziehen. Die Verantwortung tr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ä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gt jetzt der B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rger selbst. Die deutschen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staatlosen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Befehlsempf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ä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nger stehen in der Pflicht den Artikel 139 aus dem Grundgesetz zu befolgen. Die zur Befreiung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…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GG Artikel 139 ist bis heute voll g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ü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ltig!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Beschluss EU Schmuck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B81E-CC4D-4DF3-B4CD-88C7EBC02D2E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30</a:t>
            </a:fld>
            <a:endParaRPr kumimoji="0"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252811" y="1500174"/>
            <a:ext cx="6676775" cy="4572033"/>
            <a:chOff x="1252810" y="1285860"/>
            <a:chExt cx="6991239" cy="4786347"/>
          </a:xfrm>
        </p:grpSpPr>
        <p:pic>
          <p:nvPicPr>
            <p:cNvPr id="3" name="Grafik 2" descr="Beschluß EU Schmuck_00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2810" y="1285861"/>
              <a:ext cx="3386296" cy="4786346"/>
            </a:xfrm>
            <a:prstGeom prst="rect">
              <a:avLst/>
            </a:prstGeom>
          </p:spPr>
        </p:pic>
        <p:pic>
          <p:nvPicPr>
            <p:cNvPr id="4" name="Grafik 3" descr="Beschluß EU Schmuck_00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7752" y="1285860"/>
              <a:ext cx="3386297" cy="478634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Aus der Traum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EFAAE-B828-433D-B0C2-B007A0EEE2BF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31</a:t>
            </a:fld>
            <a:endParaRPr kumimoji="0" lang="en-US" dirty="0"/>
          </a:p>
        </p:txBody>
      </p:sp>
      <p:pic>
        <p:nvPicPr>
          <p:cNvPr id="3" name="Grafik 2" descr="Aus der Tra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14422"/>
            <a:ext cx="7846287" cy="523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01156" cy="868346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Kernproblem in Deutschland – </a:t>
            </a:r>
            <a:r>
              <a:rPr lang="de-D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Die Verfassung fehlt</a:t>
            </a:r>
            <a:br>
              <a:rPr lang="de-D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de-D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Seite 2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842B-B787-46FE-BAE1-76DA11FA0BB7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4</a:t>
            </a:fld>
            <a:endParaRPr kumimoji="0" lang="en-US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214414" y="1357298"/>
            <a:ext cx="6858048" cy="48577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OFFIZIELL JURISTISCH AMTLICHER VORGANG: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Ihre pers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nlich 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ffentlich rechtsverbindliche Beurkundung zur vorl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ä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ufigen Wiedereinsetzung der letzten, bis heute g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ltigen Verfassung.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Mit diesem Rechtsakt heben Sie das Grundgesetz f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 sich pers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ö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nlich offiziell auf und stellen wie gesetzlich gefordert die vom GG 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berlagerte Verfassung von 1919 wieder her.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Das ist die 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Vorrausetzung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zur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2.1 Beendigung Ihrer Heimat- Staatenlosigkeit, Vogelfreiheit= Rechtlosigkeit/ Entmachtung und Entm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ü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ndigung.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2.2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Wiederherstellung aller Rechte, der Handlungsf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ä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higkeit des deutschen 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Rechtstaates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und Schlie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ß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ung der Friedensvertr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ä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 und damit die Beendigung des WELT 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KRIEGES!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Wichtig zum Ablauf: Siehe Rubrik Handlungsvorgabe!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DEUTSCHLAND </a:t>
            </a:r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LÖSUNG 1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7D62-3AAC-4041-A2ED-5DD264CE6807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5</a:t>
            </a:fld>
            <a:endParaRPr kumimoji="0" lang="en-US" dirty="0"/>
          </a:p>
        </p:txBody>
      </p:sp>
      <p:pic>
        <p:nvPicPr>
          <p:cNvPr id="3" name="Grafik 2" descr="DEUTSCHLAND LÖSU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285860"/>
            <a:ext cx="7572428" cy="5053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896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DEUTSCHLAND </a:t>
            </a:r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LÖSUNG 2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B107-1101-4572-8DF8-2D84F2EA9C2B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6</a:t>
            </a:fld>
            <a:endParaRPr kumimoji="0" lang="en-US" dirty="0"/>
          </a:p>
        </p:txBody>
      </p:sp>
      <p:pic>
        <p:nvPicPr>
          <p:cNvPr id="3" name="Grafik 2" descr="BERLIN 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071546"/>
            <a:ext cx="6929486" cy="5155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Berlin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0208-1EAC-40B6-BB24-1D4D64C8C020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7</a:t>
            </a:fld>
            <a:endParaRPr kumimoji="0" lang="en-US" dirty="0"/>
          </a:p>
        </p:txBody>
      </p:sp>
      <p:pic>
        <p:nvPicPr>
          <p:cNvPr id="3" name="Grafik 2" descr="BERLIN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736"/>
            <a:ext cx="8240218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BUNDESTAG PAPIERKORB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4E4-52C4-4C2B-B670-D6D73EFC8563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8</a:t>
            </a:fld>
            <a:endParaRPr kumimoji="0" lang="en-US" dirty="0"/>
          </a:p>
        </p:txBody>
      </p:sp>
      <p:pic>
        <p:nvPicPr>
          <p:cNvPr id="3" name="Grafik 2" descr="BUNDESTAG PAPIERKOR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428736"/>
            <a:ext cx="6794348" cy="4519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pPr algn="ctr"/>
            <a:r>
              <a:rPr lang="de-DE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Bundestag Staatenlos</a:t>
            </a:r>
            <a:endParaRPr lang="de-DE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2D4A-AF37-46AE-8E31-6F90E8D9F51D}" type="datetime1">
              <a:rPr lang="de-DE" smtClean="0"/>
              <a:pPr/>
              <a:t>01.09.2013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staatenlos.info</a:t>
            </a:r>
            <a:endParaRPr kumimoji="0"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9</a:t>
            </a:fld>
            <a:endParaRPr kumimoji="0" lang="en-US" dirty="0"/>
          </a:p>
        </p:txBody>
      </p:sp>
      <p:pic>
        <p:nvPicPr>
          <p:cNvPr id="3" name="Grafik 2" descr="Bundestag Staatenl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142984"/>
            <a:ext cx="6992958" cy="5244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Benutzerdefiniert 11">
      <a:dk1>
        <a:sysClr val="windowText" lastClr="000000"/>
      </a:dk1>
      <a:lt1>
        <a:srgbClr val="000000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232</Words>
  <Application>Microsoft Office PowerPoint</Application>
  <PresentationFormat>Bildschirmpräsentation (4:3)</PresentationFormat>
  <Paragraphs>129</Paragraphs>
  <Slides>31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Larissa-Design</vt:lpstr>
      <vt:lpstr>Folie 1</vt:lpstr>
      <vt:lpstr>Folie 2</vt:lpstr>
      <vt:lpstr>Kernproblem in Deutschland – Die Verfassung fehlt Seite 1</vt:lpstr>
      <vt:lpstr>Kernproblem in Deutschland – Die Verfassung fehlt Seite 2</vt:lpstr>
      <vt:lpstr>DEUTSCHLAND LÖSUNG 1</vt:lpstr>
      <vt:lpstr>DEUTSCHLAND LÖSUNG 2</vt:lpstr>
      <vt:lpstr>Berlin</vt:lpstr>
      <vt:lpstr>BUNDESTAG PAPIERKORB</vt:lpstr>
      <vt:lpstr>Bundestag Staatenlos</vt:lpstr>
      <vt:lpstr>URKUNDE 146    Turbo  &amp; International</vt:lpstr>
      <vt:lpstr>KOMBIBILD GG 146  -  Handlungsanleitung</vt:lpstr>
      <vt:lpstr>Handlungsvorgabe Neu S. 1 - 2 </vt:lpstr>
      <vt:lpstr>Handlungsvorgabe Neu S. 3 - 4</vt:lpstr>
      <vt:lpstr>Handlungsvorgabe Neu  S. 5</vt:lpstr>
      <vt:lpstr>Antrag Rehabilitation</vt:lpstr>
      <vt:lpstr>Aktion Heimat-Nummernschild</vt:lpstr>
      <vt:lpstr>HEIMATLÄNDE</vt:lpstr>
      <vt:lpstr>Aktion  blauer Punkt   1</vt:lpstr>
      <vt:lpstr>staatenlos-urkunde146-dreieich-magistrat Aktion blauer Punkt  2</vt:lpstr>
      <vt:lpstr>Aktion  blauer Punkt  3</vt:lpstr>
      <vt:lpstr>Aktion  blauer Punkt  4</vt:lpstr>
      <vt:lpstr>Aktion  blauer Punkt  5</vt:lpstr>
      <vt:lpstr>Aktion  blauer Punkt  6</vt:lpstr>
      <vt:lpstr>Aktion Blauer Punkt  7</vt:lpstr>
      <vt:lpstr>Aktion  blauer Punkt  8</vt:lpstr>
      <vt:lpstr>Aktion  blauer Punkt  9</vt:lpstr>
      <vt:lpstr>Baum</vt:lpstr>
      <vt:lpstr>Heimat - Wald</vt:lpstr>
      <vt:lpstr>Aktion  blauer Punkt</vt:lpstr>
      <vt:lpstr>Beschluss EU Schmuck</vt:lpstr>
      <vt:lpstr>Aus der Traum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Widerstand</dc:creator>
  <cp:lastModifiedBy>Widerstand</cp:lastModifiedBy>
  <cp:revision>69</cp:revision>
  <dcterms:created xsi:type="dcterms:W3CDTF">2013-08-09T07:44:08Z</dcterms:created>
  <dcterms:modified xsi:type="dcterms:W3CDTF">2013-09-01T21:42:31Z</dcterms:modified>
</cp:coreProperties>
</file>