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21"/>
  </p:notesMasterIdLst>
  <p:sldIdLst>
    <p:sldId id="256" r:id="rId2"/>
    <p:sldId id="483" r:id="rId3"/>
    <p:sldId id="467" r:id="rId4"/>
    <p:sldId id="342" r:id="rId5"/>
    <p:sldId id="341" r:id="rId6"/>
    <p:sldId id="400" r:id="rId7"/>
    <p:sldId id="349" r:id="rId8"/>
    <p:sldId id="365" r:id="rId9"/>
    <p:sldId id="350" r:id="rId10"/>
    <p:sldId id="355" r:id="rId11"/>
    <p:sldId id="469" r:id="rId12"/>
    <p:sldId id="356" r:id="rId13"/>
    <p:sldId id="285" r:id="rId14"/>
    <p:sldId id="286" r:id="rId15"/>
    <p:sldId id="472" r:id="rId16"/>
    <p:sldId id="393" r:id="rId17"/>
    <p:sldId id="367" r:id="rId18"/>
    <p:sldId id="291" r:id="rId19"/>
    <p:sldId id="369" r:id="rId20"/>
    <p:sldId id="352" r:id="rId21"/>
    <p:sldId id="395" r:id="rId22"/>
    <p:sldId id="468" r:id="rId23"/>
    <p:sldId id="394" r:id="rId24"/>
    <p:sldId id="398" r:id="rId25"/>
    <p:sldId id="490" r:id="rId26"/>
    <p:sldId id="306" r:id="rId27"/>
    <p:sldId id="411" r:id="rId28"/>
    <p:sldId id="412" r:id="rId29"/>
    <p:sldId id="413" r:id="rId30"/>
    <p:sldId id="414" r:id="rId31"/>
    <p:sldId id="416" r:id="rId32"/>
    <p:sldId id="407" r:id="rId33"/>
    <p:sldId id="415" r:id="rId34"/>
    <p:sldId id="417" r:id="rId35"/>
    <p:sldId id="418" r:id="rId36"/>
    <p:sldId id="408" r:id="rId37"/>
    <p:sldId id="307" r:id="rId38"/>
    <p:sldId id="357" r:id="rId39"/>
    <p:sldId id="462" r:id="rId40"/>
    <p:sldId id="381" r:id="rId41"/>
    <p:sldId id="386" r:id="rId42"/>
    <p:sldId id="463" r:id="rId43"/>
    <p:sldId id="548" r:id="rId44"/>
    <p:sldId id="378" r:id="rId45"/>
    <p:sldId id="388" r:id="rId46"/>
    <p:sldId id="310" r:id="rId47"/>
    <p:sldId id="311" r:id="rId48"/>
    <p:sldId id="426" r:id="rId49"/>
    <p:sldId id="439" r:id="rId50"/>
    <p:sldId id="438" r:id="rId51"/>
    <p:sldId id="421" r:id="rId52"/>
    <p:sldId id="489" r:id="rId53"/>
    <p:sldId id="429" r:id="rId54"/>
    <p:sldId id="457" r:id="rId55"/>
    <p:sldId id="432" r:id="rId56"/>
    <p:sldId id="431" r:id="rId57"/>
    <p:sldId id="420" r:id="rId58"/>
    <p:sldId id="376" r:id="rId59"/>
    <p:sldId id="434" r:id="rId60"/>
    <p:sldId id="391" r:id="rId61"/>
    <p:sldId id="553" r:id="rId62"/>
    <p:sldId id="484" r:id="rId63"/>
    <p:sldId id="478" r:id="rId64"/>
    <p:sldId id="547" r:id="rId65"/>
    <p:sldId id="473" r:id="rId66"/>
    <p:sldId id="333" r:id="rId67"/>
    <p:sldId id="497" r:id="rId68"/>
    <p:sldId id="554" r:id="rId69"/>
    <p:sldId id="555" r:id="rId70"/>
    <p:sldId id="324" r:id="rId71"/>
    <p:sldId id="480" r:id="rId72"/>
    <p:sldId id="441" r:id="rId73"/>
    <p:sldId id="550" r:id="rId74"/>
    <p:sldId id="442" r:id="rId75"/>
    <p:sldId id="371" r:id="rId76"/>
    <p:sldId id="372" r:id="rId77"/>
    <p:sldId id="373" r:id="rId78"/>
    <p:sldId id="374" r:id="rId79"/>
    <p:sldId id="375" r:id="rId80"/>
    <p:sldId id="440" r:id="rId81"/>
    <p:sldId id="331" r:id="rId82"/>
    <p:sldId id="323" r:id="rId83"/>
    <p:sldId id="541" r:id="rId84"/>
    <p:sldId id="531" r:id="rId85"/>
    <p:sldId id="474" r:id="rId86"/>
    <p:sldId id="551" r:id="rId87"/>
    <p:sldId id="447" r:id="rId88"/>
    <p:sldId id="448" r:id="rId89"/>
    <p:sldId id="452" r:id="rId90"/>
    <p:sldId id="475" r:id="rId91"/>
    <p:sldId id="552" r:id="rId92"/>
    <p:sldId id="556" r:id="rId93"/>
    <p:sldId id="449" r:id="rId94"/>
    <p:sldId id="327" r:id="rId95"/>
    <p:sldId id="477" r:id="rId96"/>
    <p:sldId id="450" r:id="rId97"/>
    <p:sldId id="444" r:id="rId98"/>
    <p:sldId id="479" r:id="rId99"/>
    <p:sldId id="476" r:id="rId100"/>
    <p:sldId id="481" r:id="rId101"/>
    <p:sldId id="493" r:id="rId102"/>
    <p:sldId id="549" r:id="rId103"/>
    <p:sldId id="487" r:id="rId104"/>
    <p:sldId id="495" r:id="rId105"/>
    <p:sldId id="498" r:id="rId106"/>
    <p:sldId id="499" r:id="rId107"/>
    <p:sldId id="500" r:id="rId108"/>
    <p:sldId id="501" r:id="rId109"/>
    <p:sldId id="510" r:id="rId110"/>
    <p:sldId id="511" r:id="rId111"/>
    <p:sldId id="512" r:id="rId112"/>
    <p:sldId id="513" r:id="rId113"/>
    <p:sldId id="515" r:id="rId114"/>
    <p:sldId id="516" r:id="rId115"/>
    <p:sldId id="517" r:id="rId116"/>
    <p:sldId id="518" r:id="rId117"/>
    <p:sldId id="526" r:id="rId118"/>
    <p:sldId id="505" r:id="rId119"/>
    <p:sldId id="509" r:id="rId1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derstand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34605" autoAdjust="0"/>
    <p:restoredTop sz="99613" autoAdjust="0"/>
  </p:normalViewPr>
  <p:slideViewPr>
    <p:cSldViewPr>
      <p:cViewPr>
        <p:scale>
          <a:sx n="62" d="100"/>
          <a:sy n="62" d="100"/>
        </p:scale>
        <p:origin x="-1116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0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B9527-8736-496A-A427-3373165F3F0D}" type="datetimeFigureOut">
              <a:rPr lang="de-DE" smtClean="0"/>
              <a:pPr/>
              <a:t>02.09.2013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6EC6A-5F88-495D-A758-C1ED862A322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6EC6A-5F88-495D-A758-C1ED862A322C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6EC6A-5F88-495D-A758-C1ED862A322C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6EC6A-5F88-495D-A758-C1ED862A322C}" type="slidenum">
              <a:rPr lang="de-DE" smtClean="0"/>
              <a:pPr/>
              <a:t>59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6EC6A-5F88-495D-A758-C1ED862A322C}" type="slidenum">
              <a:rPr lang="de-DE" smtClean="0"/>
              <a:pPr/>
              <a:t>74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6EC6A-5F88-495D-A758-C1ED862A322C}" type="slidenum">
              <a:rPr lang="de-DE" smtClean="0"/>
              <a:pPr/>
              <a:t>75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9E83-20A9-41ED-94FD-003AF418E960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B11D-A301-4217-9079-5D6D7C374531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908A-9132-43F4-B6B1-B49AC12578CA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3BD7-AAAB-4E90-B2F4-D78AF628DA20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433D-CD1F-4F92-8860-59DC1DA48E30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86FC-0727-40C1-8299-0A8B90B57DDA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771A-6410-4344-A162-A3C2F40D080A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88E1-C5D6-495C-8475-450F24662CB9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3FA9-8E61-458C-AE27-FEB525F967A0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4F15-5CA3-4667-8185-5737B2DD63E2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2692-C360-49E5-BE1F-DAA7207B83BB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52397-59D4-4BBD-9A1D-6A69DE35BCDA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hyperlink" Target="http://de.wikipedia.org/w/index.php?title=Deutsches_Kaiserreich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7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jpeg"/><Relationship Id="rId3" Type="http://schemas.openxmlformats.org/officeDocument/2006/relationships/hyperlink" Target="http://staatenlos.info/images/zusammenfassung/2/1.%20Weltkrieg%201.jpg" TargetMode="External"/><Relationship Id="rId7" Type="http://schemas.openxmlformats.org/officeDocument/2006/relationships/hyperlink" Target="http://staatenlos.info/images/zusammenfassung/2/1.%20Weltkrieg%202.JPG" TargetMode="External"/><Relationship Id="rId12" Type="http://schemas.openxmlformats.org/officeDocument/2006/relationships/hyperlink" Target="http://staatenlos.info/images/zusammenfassung/2/1.%20Weltkrieg%207.jpg" TargetMode="External"/><Relationship Id="rId2" Type="http://schemas.openxmlformats.org/officeDocument/2006/relationships/hyperlink" Target="http://staatenlos.info/images/zusammenfassung/2/1.%20Weltkrieg%204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5.jpeg"/><Relationship Id="rId5" Type="http://schemas.openxmlformats.org/officeDocument/2006/relationships/hyperlink" Target="http://staatenlos.info/images/zusammenfassung/2/1.%20Weltkrieg%205.jpg" TargetMode="External"/><Relationship Id="rId10" Type="http://schemas.openxmlformats.org/officeDocument/2006/relationships/hyperlink" Target="http://staatenlos.info/images/zusammenfassung/2/1.%20Weltkrieg%206.jpg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staatenlos.info/images/zusammenfassung/2/3..jpg" TargetMode="External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hyperlink" Target="http://staatenlos.info/images/zusammenfassung/2/2.Schacht-Rothschild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taatenlos.info/images/zusammenfassung/2/5.citylondonarms.jpg" TargetMode="External"/><Relationship Id="rId5" Type="http://schemas.openxmlformats.org/officeDocument/2006/relationships/image" Target="../media/image65.jpeg"/><Relationship Id="rId4" Type="http://schemas.openxmlformats.org/officeDocument/2006/relationships/hyperlink" Target="http://staatenlos.info/images/zusammenfassung/2/4.CITY%20OF%20LONDON.jpeg" TargetMode="External"/><Relationship Id="rId9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hyperlink" Target="http://staatenlos.info/images/zusammenfassung/3/011.jpg" TargetMode="External"/><Relationship Id="rId7" Type="http://schemas.openxmlformats.org/officeDocument/2006/relationships/image" Target="../media/image7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taatenlos.info/images/zusammenfassung/3/012.jpg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8.jpeg"/><Relationship Id="rId11" Type="http://schemas.openxmlformats.org/officeDocument/2006/relationships/image" Target="../media/image203.jpeg"/><Relationship Id="rId5" Type="http://schemas.openxmlformats.org/officeDocument/2006/relationships/image" Target="../media/image197.png"/><Relationship Id="rId10" Type="http://schemas.openxmlformats.org/officeDocument/2006/relationships/image" Target="../media/image202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7.png"/><Relationship Id="rId4" Type="http://schemas.openxmlformats.org/officeDocument/2006/relationships/image" Target="../media/image20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7" Type="http://schemas.openxmlformats.org/officeDocument/2006/relationships/image" Target="../media/image230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image" Target="../media/image234.jpeg"/><Relationship Id="rId7" Type="http://schemas.openxmlformats.org/officeDocument/2006/relationships/image" Target="../media/image238.pn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7.jpeg"/><Relationship Id="rId11" Type="http://schemas.openxmlformats.org/officeDocument/2006/relationships/image" Target="../media/image242.jpeg"/><Relationship Id="rId5" Type="http://schemas.openxmlformats.org/officeDocument/2006/relationships/image" Target="../media/image236.jpeg"/><Relationship Id="rId10" Type="http://schemas.openxmlformats.org/officeDocument/2006/relationships/image" Target="../media/image241.jpeg"/><Relationship Id="rId4" Type="http://schemas.openxmlformats.org/officeDocument/2006/relationships/image" Target="../media/image235.png"/><Relationship Id="rId9" Type="http://schemas.openxmlformats.org/officeDocument/2006/relationships/image" Target="../media/image24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28662" y="1928802"/>
            <a:ext cx="7572428" cy="4500594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de-DE" sz="3200" b="1" dirty="0" smtClean="0">
                <a:solidFill>
                  <a:srgbClr val="00B0F0"/>
                </a:solidFill>
              </a:rPr>
              <a:t>staatenlos.info </a:t>
            </a:r>
          </a:p>
          <a:p>
            <a:pPr algn="ctr"/>
            <a:r>
              <a:rPr lang="de-DE" sz="3200" b="1" dirty="0" smtClean="0">
                <a:solidFill>
                  <a:srgbClr val="00B0F0"/>
                </a:solidFill>
              </a:rPr>
              <a:t>Aktion Blauer Punkt</a:t>
            </a:r>
          </a:p>
          <a:p>
            <a:pPr algn="ctr"/>
            <a:r>
              <a:rPr lang="de-DE" sz="3200" b="1" i="1" dirty="0" smtClean="0">
                <a:solidFill>
                  <a:schemeClr val="bg2">
                    <a:lumMod val="75000"/>
                  </a:schemeClr>
                </a:solidFill>
              </a:rPr>
              <a:t>Rüdiger Klasen</a:t>
            </a:r>
          </a:p>
          <a:p>
            <a:pPr algn="ctr"/>
            <a:r>
              <a:rPr lang="de-DE" sz="3200" b="1" dirty="0" smtClean="0">
                <a:solidFill>
                  <a:schemeClr val="bg2">
                    <a:lumMod val="75000"/>
                  </a:schemeClr>
                </a:solidFill>
              </a:rPr>
              <a:t>Bitte stellen Sie Fragen am Ende des Vortrags.</a:t>
            </a:r>
          </a:p>
          <a:p>
            <a:pPr algn="ctr"/>
            <a:r>
              <a:rPr lang="de-DE" sz="3200" b="1" dirty="0" smtClean="0">
                <a:solidFill>
                  <a:schemeClr val="bg2">
                    <a:lumMod val="75000"/>
                  </a:schemeClr>
                </a:solidFill>
              </a:rPr>
              <a:t>Vielen Dank für Ihr Verständnis</a:t>
            </a:r>
          </a:p>
          <a:p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</a:t>
            </a:fld>
            <a:endParaRPr lang="de-DE"/>
          </a:p>
        </p:txBody>
      </p:sp>
      <p:pic>
        <p:nvPicPr>
          <p:cNvPr id="4" name="Grafik 3" descr="Blauer-punk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357166"/>
            <a:ext cx="1357322" cy="1357322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882B-13CF-4D31-9511-798862DD12D5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Reichsangehörigkeit - Zeitzeuge Weck 1913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4" name="Grafik 3" descr="Zeitzeuge_Weck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928670"/>
            <a:ext cx="7072362" cy="4997691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316FB-A299-4209-BE1E-F0328F9404D8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71435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NWO - Schaltplan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100</a:t>
            </a:fld>
            <a:endParaRPr lang="de-DE"/>
          </a:p>
        </p:txBody>
      </p:sp>
      <p:pic>
        <p:nvPicPr>
          <p:cNvPr id="6" name="Picture 3" descr="C:\Users\Widerstand\Desktop\1 Powerpoint Von der Heimat in die staatenlose Kolonie\Mail 9\NWO- SCHALT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857364"/>
            <a:ext cx="8361340" cy="2881315"/>
          </a:xfrm>
          <a:prstGeom prst="rect">
            <a:avLst/>
          </a:prstGeom>
          <a:noFill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15C1-D150-43EF-B484-30AC4C02F9FD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Brauner Punkt</a:t>
            </a:r>
            <a:endParaRPr lang="az-Cyrl-AZ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101</a:t>
            </a:fld>
            <a:endParaRPr lang="de-DE"/>
          </a:p>
        </p:txBody>
      </p:sp>
      <p:pic>
        <p:nvPicPr>
          <p:cNvPr id="6" name="Grafik 5" descr="Brauner Punk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2285992"/>
            <a:ext cx="2635264" cy="2635264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1EC4-8FF0-4187-B03E-560DD5F8A5BC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Adelbert Delbrück und sein Urgroßneffe 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102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5A0E-36BB-4709-8274-A9A49AB33761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1500166" y="1428736"/>
            <a:ext cx="5786478" cy="4510760"/>
            <a:chOff x="1500166" y="1428736"/>
            <a:chExt cx="5786478" cy="4510760"/>
          </a:xfrm>
        </p:grpSpPr>
        <p:sp>
          <p:nvSpPr>
            <p:cNvPr id="7" name="Rechteck 6"/>
            <p:cNvSpPr/>
            <p:nvPr/>
          </p:nvSpPr>
          <p:spPr>
            <a:xfrm>
              <a:off x="1500166" y="4000504"/>
              <a:ext cx="2071702" cy="193899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de-DE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Adelbert Delbrück Gottlieb Albert  </a:t>
              </a:r>
              <a:br>
                <a:rPr lang="de-DE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hlinkClick r:id="rId2"/>
                </a:rPr>
                <a:t>deutscher  Unternehmer  und</a:t>
              </a:r>
              <a:r>
                <a:rPr lang="de-DE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Bankier. Er war einer der Gründer der Deutschen Bank</a:t>
              </a:r>
              <a:r>
                <a:rPr lang="de-DE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endParaRPr lang="de-DE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4857752" y="4643446"/>
              <a:ext cx="2286016" cy="92333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de-DE" dirty="0" smtClean="0"/>
                <a:t>ist  ein Urgroßneffe des Bankgründers.</a:t>
              </a:r>
            </a:p>
            <a:p>
              <a:endParaRPr lang="de-DE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0" name="Grafik 9" descr="images (2)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0166" y="1428736"/>
              <a:ext cx="2071702" cy="2524493"/>
            </a:xfrm>
            <a:prstGeom prst="rect">
              <a:avLst/>
            </a:prstGeom>
          </p:spPr>
        </p:pic>
        <p:pic>
          <p:nvPicPr>
            <p:cNvPr id="11" name="Grafik 10" descr="images (1)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4876" y="1428736"/>
              <a:ext cx="2571768" cy="2571768"/>
            </a:xfrm>
            <a:prstGeom prst="rect">
              <a:avLst/>
            </a:prstGeom>
          </p:spPr>
        </p:pic>
      </p:grp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ist  ein Urgroßneffe des Bankgründers.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ist  ein Urgroßneffe des Bankgründers.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ist  ein Urgroßneffe des Bankgründers.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ist  ein Urgroßneffe des Bankgründers.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Michel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103</a:t>
            </a:fld>
            <a:endParaRPr lang="de-DE"/>
          </a:p>
        </p:txBody>
      </p:sp>
      <p:pic>
        <p:nvPicPr>
          <p:cNvPr id="7" name="Grafik 6" descr="Mich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1071545"/>
            <a:ext cx="3714776" cy="5256877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514D-BAD5-4E80-A3B0-0F0C426DCD8E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BUNDESTAG PAPIERKORB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104</a:t>
            </a:fld>
            <a:endParaRPr lang="de-DE"/>
          </a:p>
        </p:txBody>
      </p:sp>
      <p:pic>
        <p:nvPicPr>
          <p:cNvPr id="6" name="Grafik 5" descr="BUNDESTAG PAPIERKOR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5" y="1285860"/>
            <a:ext cx="6550943" cy="435771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CF21-CC6B-4374-B76B-B205D75824E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NARRENSCHIFF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105</a:t>
            </a:fld>
            <a:endParaRPr lang="de-DE"/>
          </a:p>
        </p:txBody>
      </p:sp>
      <p:pic>
        <p:nvPicPr>
          <p:cNvPr id="6" name="Grafik 5" descr="NARRENSCHI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1500174"/>
            <a:ext cx="4476768" cy="447676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58E2-860E-41CF-9174-79970D630404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46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 FAULE NAZI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106</a:t>
            </a:fld>
            <a:endParaRPr lang="de-DE"/>
          </a:p>
        </p:txBody>
      </p:sp>
      <p:pic>
        <p:nvPicPr>
          <p:cNvPr id="6" name="Grafik 5" descr="DER FAULE NAZ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1214422"/>
            <a:ext cx="5072098" cy="507209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F8714-2039-487B-B2D9-9EFE8BCEE55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GAME OVER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107</a:t>
            </a:fld>
            <a:endParaRPr lang="de-DE"/>
          </a:p>
        </p:txBody>
      </p:sp>
      <p:pic>
        <p:nvPicPr>
          <p:cNvPr id="6" name="Grafik 5" descr="GAME 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1214422"/>
            <a:ext cx="5986228" cy="4500594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A3F6-F52E-43E0-BDB8-52475A3ED478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BERLIN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108</a:t>
            </a:fld>
            <a:endParaRPr lang="de-DE"/>
          </a:p>
        </p:txBody>
      </p:sp>
      <p:pic>
        <p:nvPicPr>
          <p:cNvPr id="6" name="Grafik 5" descr="BERLIN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214422"/>
            <a:ext cx="7978624" cy="435771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2F02-39C6-416D-9A20-1973C300F2C8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Befreiung Hamburg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109</a:t>
            </a:fld>
            <a:endParaRPr lang="de-DE"/>
          </a:p>
        </p:txBody>
      </p:sp>
      <p:pic>
        <p:nvPicPr>
          <p:cNvPr id="6" name="Grafik 5" descr="Befreiung Hambur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1500174"/>
            <a:ext cx="6322259" cy="4214842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86F2-47DD-483C-97FB-ACA7313C3FCB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Das Attentat von Sarajewo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</a:t>
            </a:fld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642910" y="1000108"/>
            <a:ext cx="7732767" cy="4857784"/>
            <a:chOff x="1285852" y="1357298"/>
            <a:chExt cx="7447015" cy="4643470"/>
          </a:xfrm>
        </p:grpSpPr>
        <p:pic>
          <p:nvPicPr>
            <p:cNvPr id="8" name="Grafik 7" descr="zeitung_von_1914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5852" y="1428736"/>
              <a:ext cx="3000396" cy="4569997"/>
            </a:xfrm>
            <a:prstGeom prst="rect">
              <a:avLst/>
            </a:prstGeom>
          </p:spPr>
        </p:pic>
        <p:grpSp>
          <p:nvGrpSpPr>
            <p:cNvPr id="11" name="Gruppieren 10"/>
            <p:cNvGrpSpPr/>
            <p:nvPr/>
          </p:nvGrpSpPr>
          <p:grpSpPr>
            <a:xfrm>
              <a:off x="4643438" y="1357298"/>
              <a:ext cx="4089429" cy="4643470"/>
              <a:chOff x="4643438" y="1357298"/>
              <a:chExt cx="4089429" cy="4643470"/>
            </a:xfrm>
          </p:grpSpPr>
          <p:pic>
            <p:nvPicPr>
              <p:cNvPr id="9" name="Grafik 8" descr="sarajewo_attentat_small_imageoverview__37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43438" y="1357298"/>
                <a:ext cx="4089429" cy="2000264"/>
              </a:xfrm>
              <a:prstGeom prst="rect">
                <a:avLst/>
              </a:prstGeom>
            </p:spPr>
          </p:pic>
          <p:pic>
            <p:nvPicPr>
              <p:cNvPr id="10" name="Grafik 9" descr="erzherzog-franz-ferdinand-sarajevo100~_v-image853_-7ce44e292721619ab1c1077f6f262a89f55266d7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3438" y="3714752"/>
                <a:ext cx="4067204" cy="2286016"/>
              </a:xfrm>
              <a:prstGeom prst="rect">
                <a:avLst/>
              </a:prstGeom>
            </p:spPr>
          </p:pic>
        </p:grpSp>
      </p:grp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FEC9-00A9-4E3E-9AD7-CC14A7D3D5E4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Befreiung HAUS LVZ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110</a:t>
            </a:fld>
            <a:endParaRPr lang="de-DE"/>
          </a:p>
        </p:txBody>
      </p:sp>
      <p:pic>
        <p:nvPicPr>
          <p:cNvPr id="6" name="Grafik 5" descr="Befreiung HAUS LV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071546"/>
            <a:ext cx="6858048" cy="529470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ACD9-DB0A-49C9-A262-1F3E3040018D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DÖMITZ 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111</a:t>
            </a:fld>
            <a:endParaRPr lang="de-DE"/>
          </a:p>
        </p:txBody>
      </p:sp>
      <p:pic>
        <p:nvPicPr>
          <p:cNvPr id="6" name="Grafik 5" descr="DÖMITZ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262026"/>
            <a:ext cx="6715172" cy="503637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0700-EBA2-4CB4-9753-14222F292DB4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staatenlos-urkunde146-dreieich-magistrat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112</a:t>
            </a:fld>
            <a:endParaRPr lang="de-DE"/>
          </a:p>
        </p:txBody>
      </p:sp>
      <p:pic>
        <p:nvPicPr>
          <p:cNvPr id="6" name="Grafik 5" descr="staatenlos-urkunde146-dreieich-magistra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1428736"/>
            <a:ext cx="5857916" cy="4393437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886E-2CB8-41EF-9803-FAAD9B030E72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Treptow 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113</a:t>
            </a:fld>
            <a:endParaRPr lang="de-DE"/>
          </a:p>
        </p:txBody>
      </p:sp>
      <p:pic>
        <p:nvPicPr>
          <p:cNvPr id="6" name="Grafik 5" descr="Treptow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500174"/>
            <a:ext cx="7215206" cy="4794871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082C-D5C0-48D6-B1C2-9DF1064DF286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HH Wagen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114</a:t>
            </a:fld>
            <a:endParaRPr lang="de-DE"/>
          </a:p>
        </p:txBody>
      </p:sp>
      <p:pic>
        <p:nvPicPr>
          <p:cNvPr id="6" name="Grafik 5" descr="HH Wag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214422"/>
            <a:ext cx="5143512" cy="5143512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F999-FE13-4AAB-AFF6-59064C3F6FE5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SOLI  KFZ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115</a:t>
            </a:fld>
            <a:endParaRPr lang="de-DE"/>
          </a:p>
        </p:txBody>
      </p:sp>
      <p:pic>
        <p:nvPicPr>
          <p:cNvPr id="6" name="Grafik 5" descr="SOLI K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1428736"/>
            <a:ext cx="6715140" cy="5036355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7406D-88E0-43B5-803D-A71B312D27CE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staatenlos-urkunde146-dreieich-weibelfeld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116</a:t>
            </a:fld>
            <a:endParaRPr lang="de-DE"/>
          </a:p>
        </p:txBody>
      </p:sp>
      <p:pic>
        <p:nvPicPr>
          <p:cNvPr id="6" name="Grafik 5" descr="staatenlos-urkunde146-dreieich-weibelfel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857232"/>
            <a:ext cx="4271978" cy="5695971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0FE36-5222-4C6F-9D31-67346BB9F851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TERRORISMUS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117</a:t>
            </a:fld>
            <a:endParaRPr lang="de-DE"/>
          </a:p>
        </p:txBody>
      </p:sp>
      <p:pic>
        <p:nvPicPr>
          <p:cNvPr id="6" name="Grafik 5" descr="TERRORISMUS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1785926"/>
            <a:ext cx="3643338" cy="3643338"/>
          </a:xfrm>
          <a:prstGeom prst="rect">
            <a:avLst/>
          </a:prstGeom>
        </p:spPr>
      </p:pic>
      <p:pic>
        <p:nvPicPr>
          <p:cNvPr id="7" name="Grafik 6" descr="TERRORISM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785926"/>
            <a:ext cx="3643314" cy="3643314"/>
          </a:xfrm>
          <a:prstGeom prst="rect">
            <a:avLst/>
          </a:prstGeom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BEE6-EE3F-479A-BDD3-907CB8DE4073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SOLIDARITÄT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118</a:t>
            </a:fld>
            <a:endParaRPr lang="de-DE"/>
          </a:p>
        </p:txBody>
      </p:sp>
      <p:pic>
        <p:nvPicPr>
          <p:cNvPr id="6" name="Grafik 5" descr="SOLIDARITÄ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285860"/>
            <a:ext cx="7000924" cy="500066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CF89-8C4F-449D-9D58-DA0FA429FD30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MC DONALD USA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119</a:t>
            </a:fld>
            <a:endParaRPr lang="de-DE"/>
          </a:p>
        </p:txBody>
      </p:sp>
      <p:pic>
        <p:nvPicPr>
          <p:cNvPr id="6" name="Grafik 5" descr="Kopie vonMC DONALD U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785793"/>
            <a:ext cx="3929090" cy="5598953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1223-9736-4FF9-9B6E-6D7CE734AD72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 1. große Krieg 1914 -1918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3938588" y="31750"/>
            <a:ext cx="1266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Download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  </a:t>
            </a:r>
            <a:endParaRPr kumimoji="0" lang="de-DE" sz="1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428596" y="1000108"/>
            <a:ext cx="8291312" cy="4786346"/>
            <a:chOff x="619336" y="2107531"/>
            <a:chExt cx="8291312" cy="4155163"/>
          </a:xfrm>
        </p:grpSpPr>
        <p:pic>
          <p:nvPicPr>
            <p:cNvPr id="81922" name="Picture 2" descr="Download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9336" y="2143116"/>
              <a:ext cx="2628662" cy="1976439"/>
            </a:xfrm>
            <a:prstGeom prst="rect">
              <a:avLst/>
            </a:prstGeom>
            <a:noFill/>
          </p:spPr>
        </p:pic>
        <p:pic>
          <p:nvPicPr>
            <p:cNvPr id="81928" name="Picture 8" descr="Download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14348" y="4357694"/>
              <a:ext cx="2505075" cy="1905000"/>
            </a:xfrm>
            <a:prstGeom prst="rect">
              <a:avLst/>
            </a:prstGeom>
            <a:noFill/>
          </p:spPr>
        </p:pic>
        <p:grpSp>
          <p:nvGrpSpPr>
            <p:cNvPr id="14" name="Gruppieren 13"/>
            <p:cNvGrpSpPr/>
            <p:nvPr/>
          </p:nvGrpSpPr>
          <p:grpSpPr>
            <a:xfrm>
              <a:off x="3428992" y="2107531"/>
              <a:ext cx="5481656" cy="4155163"/>
              <a:chOff x="3428992" y="2107531"/>
              <a:chExt cx="5481656" cy="4155163"/>
            </a:xfrm>
          </p:grpSpPr>
          <p:pic>
            <p:nvPicPr>
              <p:cNvPr id="81924" name="Picture 4" descr="Download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428992" y="2143116"/>
                <a:ext cx="2533650" cy="1905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Download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143636" y="2107531"/>
                <a:ext cx="2686051" cy="2012023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Download">
                <a:hlinkClick r:id="rId10"/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428992" y="4357694"/>
                <a:ext cx="2533650" cy="1905000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Download">
                <a:hlinkClick r:id="rId12"/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6072198" y="4357694"/>
                <a:ext cx="2838450" cy="19050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7CF0-FD17-435D-80B3-E1929D922EA3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Die Verfassung WRV 1919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13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785786" y="1000108"/>
            <a:ext cx="7429552" cy="4986512"/>
            <a:chOff x="857224" y="1500174"/>
            <a:chExt cx="7429552" cy="4986512"/>
          </a:xfrm>
        </p:grpSpPr>
        <p:pic>
          <p:nvPicPr>
            <p:cNvPr id="3" name="Grafik 2" descr="4.Bild Verfassung 191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7224" y="1500174"/>
              <a:ext cx="3383392" cy="4971045"/>
            </a:xfrm>
            <a:prstGeom prst="rect">
              <a:avLst/>
            </a:prstGeom>
          </p:spPr>
        </p:pic>
        <p:grpSp>
          <p:nvGrpSpPr>
            <p:cNvPr id="9" name="Gruppieren 8"/>
            <p:cNvGrpSpPr/>
            <p:nvPr/>
          </p:nvGrpSpPr>
          <p:grpSpPr>
            <a:xfrm>
              <a:off x="4500562" y="1571612"/>
              <a:ext cx="3786214" cy="4915074"/>
              <a:chOff x="4357686" y="1571612"/>
              <a:chExt cx="3786214" cy="4915074"/>
            </a:xfrm>
          </p:grpSpPr>
          <p:pic>
            <p:nvPicPr>
              <p:cNvPr id="7" name="Grafik 6" descr="Sitzverteilung.g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14942" y="1571612"/>
                <a:ext cx="2143140" cy="1903109"/>
              </a:xfrm>
              <a:prstGeom prst="rect">
                <a:avLst/>
              </a:prstGeom>
            </p:spPr>
          </p:pic>
          <p:pic>
            <p:nvPicPr>
              <p:cNvPr id="8" name="Grafik 7" descr="Reichstag 1920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57686" y="3643314"/>
                <a:ext cx="3786214" cy="2843372"/>
              </a:xfrm>
              <a:prstGeom prst="rect">
                <a:avLst/>
              </a:prstGeom>
            </p:spPr>
          </p:pic>
        </p:grpSp>
      </p:grp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6671-AE4C-4968-BB0A-F1C9E180F35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 Vertrag von Versailles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14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928662" y="1071546"/>
            <a:ext cx="7313465" cy="4857784"/>
            <a:chOff x="912544" y="1285860"/>
            <a:chExt cx="7313465" cy="4857784"/>
          </a:xfrm>
        </p:grpSpPr>
        <p:pic>
          <p:nvPicPr>
            <p:cNvPr id="3" name="Grafik 2" descr="5. Bild VERSAILLER VERTRAG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2544" y="1285860"/>
              <a:ext cx="3698079" cy="4857784"/>
            </a:xfrm>
            <a:prstGeom prst="rect">
              <a:avLst/>
            </a:prstGeom>
          </p:spPr>
        </p:pic>
        <p:pic>
          <p:nvPicPr>
            <p:cNvPr id="7" name="Grafik 6" descr="Versailler Diktat 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438" y="1428737"/>
              <a:ext cx="3582571" cy="4643469"/>
            </a:xfrm>
            <a:prstGeom prst="rect">
              <a:avLst/>
            </a:prstGeom>
          </p:spPr>
        </p:pic>
      </p:grp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BE9E-E943-4AA6-90CF-00F6818ED8EE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Das deutsche Heimatreich der Weimarer Republik 1919 - 1933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" name="Grafik 5" descr="StA- Geschichte-Deutschlands-2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1000108"/>
            <a:ext cx="3714776" cy="525687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A73F-9A49-4E65-A159-936B8F3F7E71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Hjalmar Schacht - Reichsbank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16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785786" y="1000108"/>
            <a:ext cx="7715304" cy="4857784"/>
            <a:chOff x="965183" y="1142984"/>
            <a:chExt cx="7535907" cy="4501126"/>
          </a:xfrm>
        </p:grpSpPr>
        <p:pic>
          <p:nvPicPr>
            <p:cNvPr id="3" name="Grafik 2" descr="Hjalmar_Schach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6380" y="1142984"/>
              <a:ext cx="3214710" cy="4501126"/>
            </a:xfrm>
            <a:prstGeom prst="rect">
              <a:avLst/>
            </a:prstGeom>
          </p:spPr>
        </p:pic>
        <p:pic>
          <p:nvPicPr>
            <p:cNvPr id="7" name="Grafik 6" descr="Reichsbank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183" y="2857496"/>
              <a:ext cx="4178321" cy="2786082"/>
            </a:xfrm>
            <a:prstGeom prst="rect">
              <a:avLst/>
            </a:prstGeom>
          </p:spPr>
        </p:pic>
      </p:grp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AA355-F56D-4769-AB98-1BDDA198EC17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5470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Heimatländer 1919 - 1933 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4" name="Grafik 3" descr="HEIMATLÄ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1071546"/>
            <a:ext cx="3714776" cy="5108910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7FC35-916E-4FAA-B2AC-876A5D9E05E0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Heimatausweise 1919 - 1933  I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18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714348" y="928670"/>
            <a:ext cx="7765661" cy="5143537"/>
            <a:chOff x="832046" y="1214422"/>
            <a:chExt cx="7765661" cy="5143537"/>
          </a:xfrm>
        </p:grpSpPr>
        <p:pic>
          <p:nvPicPr>
            <p:cNvPr id="3" name="Grafik 2" descr="13. Bild HEIMAT-AUSWEIS-DOKU 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7753" y="1214423"/>
              <a:ext cx="3739954" cy="5143536"/>
            </a:xfrm>
            <a:prstGeom prst="rect">
              <a:avLst/>
            </a:prstGeom>
          </p:spPr>
        </p:pic>
        <p:pic>
          <p:nvPicPr>
            <p:cNvPr id="7" name="Grafik 6" descr="HEIMAT-StA- AUSWEISE 1919-193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046" y="1214422"/>
              <a:ext cx="3739954" cy="5143536"/>
            </a:xfrm>
            <a:prstGeom prst="rect">
              <a:avLst/>
            </a:prstGeom>
          </p:spPr>
        </p:pic>
      </p:grp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7F70-EEF6-44CD-86B8-9318235807C0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Heimatausweise 1919 - 1933  II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19</a:t>
            </a:fld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714348" y="1214422"/>
            <a:ext cx="8014514" cy="4714908"/>
            <a:chOff x="785786" y="2000240"/>
            <a:chExt cx="8014514" cy="3512604"/>
          </a:xfrm>
        </p:grpSpPr>
        <p:pic>
          <p:nvPicPr>
            <p:cNvPr id="7" name="Grafik 6" descr="14. Bild Heimat Reisepass Danzig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5786" y="2000240"/>
              <a:ext cx="3643338" cy="2937441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1214414" y="5143512"/>
              <a:ext cx="29803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Heimat Reisepass Danzig</a:t>
              </a:r>
              <a:endParaRPr lang="de-DE" dirty="0">
                <a:solidFill>
                  <a:schemeClr val="bg2"/>
                </a:solidFill>
              </a:endParaRPr>
            </a:p>
          </p:txBody>
        </p:sp>
        <p:pic>
          <p:nvPicPr>
            <p:cNvPr id="9" name="Grafik 8" descr="Heimatausweis Hamburg_00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7752" y="2071678"/>
              <a:ext cx="3942548" cy="278608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0" name="Rechteck 9"/>
            <p:cNvSpPr/>
            <p:nvPr/>
          </p:nvSpPr>
          <p:spPr>
            <a:xfrm>
              <a:off x="5500694" y="5143512"/>
              <a:ext cx="29290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Heimatausweis Hamburg</a:t>
              </a:r>
              <a:endParaRPr lang="de-DE" dirty="0">
                <a:solidFill>
                  <a:schemeClr val="bg2"/>
                </a:solidFill>
              </a:endParaRPr>
            </a:p>
          </p:txBody>
        </p:sp>
      </p:grp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D14-7303-43C8-A97D-CC2CA0DE17FE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858180" cy="500066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/>
              <a:t> 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Die Matrix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642910" y="1785926"/>
            <a:ext cx="7929618" cy="4429156"/>
            <a:chOff x="642910" y="1500174"/>
            <a:chExt cx="7929618" cy="4429156"/>
          </a:xfrm>
        </p:grpSpPr>
        <p:pic>
          <p:nvPicPr>
            <p:cNvPr id="6" name="Grafik 5" descr="MATRIX 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92092" y="1500174"/>
              <a:ext cx="3980436" cy="2286016"/>
            </a:xfrm>
            <a:prstGeom prst="rect">
              <a:avLst/>
            </a:prstGeom>
          </p:spPr>
        </p:pic>
        <p:pic>
          <p:nvPicPr>
            <p:cNvPr id="7" name="Grafik 6" descr="MATRIX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8864" y="1500174"/>
              <a:ext cx="3780260" cy="2071702"/>
            </a:xfrm>
            <a:prstGeom prst="rect">
              <a:avLst/>
            </a:prstGeom>
          </p:spPr>
        </p:pic>
        <p:pic>
          <p:nvPicPr>
            <p:cNvPr id="8" name="Grafik 7" descr="MATRIX 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8992" y="3786190"/>
              <a:ext cx="5143536" cy="2128706"/>
            </a:xfrm>
            <a:prstGeom prst="rect">
              <a:avLst/>
            </a:prstGeom>
          </p:spPr>
        </p:pic>
        <p:pic>
          <p:nvPicPr>
            <p:cNvPr id="19" name="Grafik 18" descr="Matrix.jpg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910" y="4214817"/>
              <a:ext cx="2714644" cy="1714513"/>
            </a:xfrm>
            <a:prstGeom prst="rect">
              <a:avLst/>
            </a:prstGeom>
          </p:spPr>
        </p:pic>
      </p:grp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D1E0-E2F0-4E5E-8293-AD476D5793FF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Reichsangehörigkeit  - Zeitzeuge  Dr.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Schätzel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1928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3" name="Grafik 2" descr="Reichsangehörigkeit Zeitzeugen_0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928670"/>
            <a:ext cx="3566114" cy="5046501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4631-4F7C-415E-9BFF-9B9021D82DC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Ideologien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</p:spPr>
        <p:txBody>
          <a:bodyPr/>
          <a:lstStyle/>
          <a:p>
            <a:fld id="{43AFD565-64EF-4528-AA09-980C8519D8D8}" type="slidenum">
              <a:rPr lang="de-DE" smtClean="0"/>
              <a:pPr/>
              <a:t>21</a:t>
            </a:fld>
            <a:endParaRPr 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285852" y="1000108"/>
            <a:ext cx="6643734" cy="5209230"/>
            <a:chOff x="1142976" y="785794"/>
            <a:chExt cx="7286676" cy="5852172"/>
          </a:xfrm>
        </p:grpSpPr>
        <p:pic>
          <p:nvPicPr>
            <p:cNvPr id="4" name="Grafik 3" descr="Ideologie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6314" y="928670"/>
              <a:ext cx="3643338" cy="5709296"/>
            </a:xfrm>
            <a:prstGeom prst="rect">
              <a:avLst/>
            </a:prstGeom>
          </p:spPr>
        </p:pic>
        <p:grpSp>
          <p:nvGrpSpPr>
            <p:cNvPr id="11" name="Gruppieren 10"/>
            <p:cNvGrpSpPr/>
            <p:nvPr/>
          </p:nvGrpSpPr>
          <p:grpSpPr>
            <a:xfrm>
              <a:off x="1142976" y="785794"/>
              <a:ext cx="3429024" cy="5833596"/>
              <a:chOff x="1142976" y="785794"/>
              <a:chExt cx="3429024" cy="5833596"/>
            </a:xfrm>
          </p:grpSpPr>
          <p:pic>
            <p:nvPicPr>
              <p:cNvPr id="9" name="Picture 6" descr="Download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42976" y="4357694"/>
                <a:ext cx="3429024" cy="2261696"/>
              </a:xfrm>
              <a:prstGeom prst="rect">
                <a:avLst/>
              </a:prstGeom>
              <a:noFill/>
            </p:spPr>
          </p:pic>
          <p:pic>
            <p:nvPicPr>
              <p:cNvPr id="10" name="Picture 8" descr="C:\Users\Widerstand\Desktop\1 Powerpoint Von der Heimat in die staatenlose Kolonie\Mail 1\Hitler Handzeichen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42976" y="785794"/>
                <a:ext cx="2520333" cy="350046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DBF6-E224-464F-AAF8-418628D17C48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Hitlers Finanziers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6" name="Grafik 5" descr="Hitler-Finanzi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1142984"/>
            <a:ext cx="4741663" cy="4857784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0CB7-449C-474B-A665-77B666C4843D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Hitlers Putschversuch 1923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3" name="Grafik 2" descr="HitlerPutsch2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1142984"/>
            <a:ext cx="6171701" cy="464347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0B3D-E562-45BD-BF21-C04B324DA35E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Ausweisbetrug Adolf Hitler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3" name="Grafik 2" descr="Ausweisbetrug Adolf Hitl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785794"/>
            <a:ext cx="3857652" cy="5435783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FB50-E06A-4FEB-BD3D-F7B7D3EF3FF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Die  NS – Gleichschaltungskolonie des 3. Reiches 1933 -1945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25</a:t>
            </a:fld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714348" y="1000108"/>
            <a:ext cx="7778778" cy="5346700"/>
            <a:chOff x="714348" y="1000108"/>
            <a:chExt cx="7778778" cy="5346700"/>
          </a:xfrm>
        </p:grpSpPr>
        <p:sp>
          <p:nvSpPr>
            <p:cNvPr id="9" name="Rechteck 8"/>
            <p:cNvSpPr/>
            <p:nvPr/>
          </p:nvSpPr>
          <p:spPr>
            <a:xfrm>
              <a:off x="5000628" y="3929066"/>
              <a:ext cx="34290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Entmachtung der Menschen als Personal der Kolonie *DEUTSCH* </a:t>
              </a:r>
              <a:br>
                <a:rPr lang="de-DE" sz="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1934</a:t>
              </a:r>
              <a:endParaRPr lang="de-DE" sz="800" dirty="0">
                <a:solidFill>
                  <a:schemeClr val="bg1"/>
                </a:solidFill>
              </a:endParaRPr>
            </a:p>
          </p:txBody>
        </p:sp>
        <p:pic>
          <p:nvPicPr>
            <p:cNvPr id="9218" name="Picture 2" descr="C:\Users\Widerstand\Desktop\Mail 1-4\Mail 1\StA-Geschichte Deutschlands-31_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4348" y="1000108"/>
              <a:ext cx="3778250" cy="5346700"/>
            </a:xfrm>
            <a:prstGeom prst="rect">
              <a:avLst/>
            </a:prstGeom>
            <a:noFill/>
          </p:spPr>
        </p:pic>
        <p:pic>
          <p:nvPicPr>
            <p:cNvPr id="9219" name="Picture 3" descr="C:\Users\Widerstand\Desktop\Mail 1-4\Mail 1\StA-Geschichte Deutschlands-31_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14876" y="1000108"/>
              <a:ext cx="3778250" cy="5346700"/>
            </a:xfrm>
            <a:prstGeom prst="rect">
              <a:avLst/>
            </a:prstGeom>
            <a:noFill/>
          </p:spPr>
        </p:pic>
      </p:grp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936-44F4-4EC8-8B91-411E774C4EA9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Machtergreifung  der  Faschisten  1933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26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785786" y="1714488"/>
            <a:ext cx="7715304" cy="3857652"/>
            <a:chOff x="571472" y="1571612"/>
            <a:chExt cx="7985093" cy="2928958"/>
          </a:xfrm>
        </p:grpSpPr>
        <p:pic>
          <p:nvPicPr>
            <p:cNvPr id="7" name="Grafik 6" descr="Reichstagsbrand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472" y="1571612"/>
              <a:ext cx="3687537" cy="2928958"/>
            </a:xfrm>
            <a:prstGeom prst="rect">
              <a:avLst/>
            </a:prstGeom>
          </p:spPr>
        </p:pic>
        <p:pic>
          <p:nvPicPr>
            <p:cNvPr id="8" name="Grafik 7" descr="Hitler-Hindenbur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0334" y="1571612"/>
              <a:ext cx="4066231" cy="2928958"/>
            </a:xfrm>
            <a:prstGeom prst="rect">
              <a:avLst/>
            </a:prstGeom>
          </p:spPr>
        </p:pic>
      </p:grp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05D2-60FD-4DAE-B53F-675F0B1DDDFE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Gleichschaltung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5" name="Grafik 4" descr="Gleichschaltung_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1071546"/>
            <a:ext cx="3588393" cy="5072098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72D7-B3C6-4B01-8299-28FA2A059AA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Sprachliche Einführung  1933 S. 1 - 2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28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1142976" y="1142984"/>
            <a:ext cx="6977782" cy="4929222"/>
            <a:chOff x="1214414" y="1500174"/>
            <a:chExt cx="6977782" cy="4929222"/>
          </a:xfrm>
        </p:grpSpPr>
        <p:pic>
          <p:nvPicPr>
            <p:cNvPr id="3" name="Grafik 2" descr="Sprachliche Einführung+ Rassegesetze 1933_0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4414" y="1500174"/>
              <a:ext cx="3451159" cy="4929221"/>
            </a:xfrm>
            <a:prstGeom prst="rect">
              <a:avLst/>
            </a:prstGeom>
          </p:spPr>
        </p:pic>
        <p:pic>
          <p:nvPicPr>
            <p:cNvPr id="4" name="Grafik 3" descr="Sprachliche Einführung+ Rassegesetze 1933_0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9190" y="1500174"/>
              <a:ext cx="3263006" cy="4929222"/>
            </a:xfrm>
            <a:prstGeom prst="rect">
              <a:avLst/>
            </a:prstGeom>
          </p:spPr>
        </p:pic>
      </p:grp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C75C-CEB6-40F7-9543-DFB0D25CB40F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Sprachliche Einführung  Rassegesetze 1933  S. 3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3" name="Grafik 2" descr="Sprachliche Einführung+ Rassegesetze 1933_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1071546"/>
            <a:ext cx="3643338" cy="500066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FDB52-34B0-4776-B6FD-887C6BC34DE2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Heimat ist ein Paradies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nhaltsplatzhalter 7" descr="heima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962833"/>
            <a:ext cx="7072362" cy="5381308"/>
          </a:xfr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EBB77-1F1A-43A1-AF8E-A51BA7BCD4A2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RGBI. deutsche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05.02.1934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3" name="Grafik 2" descr="RGBl Deutsche StA 1934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928670"/>
            <a:ext cx="3652580" cy="5204231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DD41-5E04-40BD-A1D3-C505F88F6A41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Grundgesetz Deutsches Koloniallexikon  Bd. III 1920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5" name="Grafik 4" descr="GG Deutsches Koloniallexikon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857232"/>
            <a:ext cx="3643337" cy="5095414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6769-BA96-4C3F-8E3D-59B149A1AA94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Neues Staatsrecht - Staatsgrundgesetz 1934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3" name="Grafik 2" descr="Neues Staatsrech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1000108"/>
            <a:ext cx="3762914" cy="5072098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84D1-8A60-4F09-A982-B3C4860B5F88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Neues Staatsrecht - R = StAG 1934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1026" name="Picture 2" descr="C:\Users\Widerstand\Desktop\1 Powerpoint Von der Heimat in die staatenlose Kolonie\Neues Staatsrec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071546"/>
            <a:ext cx="3691513" cy="4857784"/>
          </a:xfrm>
          <a:prstGeom prst="rect">
            <a:avLst/>
          </a:prstGeom>
          <a:noFill/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000E-BEB8-42FC-B061-2FBE8BBD63F6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Deutsche Staatsangehörigkeit = Reichsangehörigkeit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4" name="Grafik 3" descr="Deutsche Staatsangehögkeit=Reichsangehörigkeit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928670"/>
            <a:ext cx="3643338" cy="5062758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AA64-AFDF-4016-AAF5-19DD04465ACE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Glaubhaftmachung  *Deutsch* 1934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3" name="Grafik 2" descr="Glaubhaftmachung DEUTSCH 1934- heute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928670"/>
            <a:ext cx="3786214" cy="5072098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013-F3A2-4814-9BF7-9D54B255C5E3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NS - Ausweise deutsche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*Deutsch*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36</a:t>
            </a:fld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785786" y="1000108"/>
            <a:ext cx="7786742" cy="5099917"/>
            <a:chOff x="1000100" y="1285860"/>
            <a:chExt cx="7786742" cy="5099917"/>
          </a:xfrm>
        </p:grpSpPr>
        <p:pic>
          <p:nvPicPr>
            <p:cNvPr id="8" name="Grafik 7" descr="NAZI-AUSWEISE DEUTSCH 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0100" y="1285860"/>
              <a:ext cx="3571900" cy="5099917"/>
            </a:xfrm>
            <a:prstGeom prst="rect">
              <a:avLst/>
            </a:prstGeom>
          </p:spPr>
        </p:pic>
        <p:pic>
          <p:nvPicPr>
            <p:cNvPr id="9" name="Grafik 8" descr="NAZI-AUSWEISE DEUTSCH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0628" y="1285860"/>
              <a:ext cx="3786214" cy="5072098"/>
            </a:xfrm>
            <a:prstGeom prst="rect">
              <a:avLst/>
            </a:prstGeom>
          </p:spPr>
        </p:pic>
      </p:grp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C7CA-B9ED-4613-9A17-30601197CD1A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Hitler - Hjalmar Schacht  - Deutsche Reichsbank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3" name="Grafik 2" descr="Schacht-Hitl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1071546"/>
            <a:ext cx="3669873" cy="5000660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DF56-E99D-4A1A-A1EE-19BB5189BF1B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Rothschild  -  Bankenkartell  der City of London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38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1142976" y="1142984"/>
            <a:ext cx="7182901" cy="4929222"/>
            <a:chOff x="1214414" y="1357298"/>
            <a:chExt cx="7182901" cy="4929222"/>
          </a:xfrm>
        </p:grpSpPr>
        <p:pic>
          <p:nvPicPr>
            <p:cNvPr id="94210" name="Picture 2" descr="Download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3108" y="1357298"/>
              <a:ext cx="5286412" cy="2460326"/>
            </a:xfrm>
            <a:prstGeom prst="rect">
              <a:avLst/>
            </a:prstGeom>
            <a:noFill/>
          </p:spPr>
        </p:pic>
        <p:pic>
          <p:nvPicPr>
            <p:cNvPr id="94214" name="Picture 6" descr="Download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14414" y="4143380"/>
              <a:ext cx="2088054" cy="2071702"/>
            </a:xfrm>
            <a:prstGeom prst="rect">
              <a:avLst/>
            </a:prstGeom>
            <a:noFill/>
          </p:spPr>
        </p:pic>
        <p:pic>
          <p:nvPicPr>
            <p:cNvPr id="94216" name="Picture 8" descr="Download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571868" y="4143380"/>
              <a:ext cx="2643206" cy="2143140"/>
            </a:xfrm>
            <a:prstGeom prst="rect">
              <a:avLst/>
            </a:prstGeom>
            <a:noFill/>
          </p:spPr>
        </p:pic>
        <p:pic>
          <p:nvPicPr>
            <p:cNvPr id="13" name="Picture 4" descr="Download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00826" y="4143380"/>
              <a:ext cx="1896489" cy="2071702"/>
            </a:xfrm>
            <a:prstGeom prst="rect">
              <a:avLst/>
            </a:prstGeom>
            <a:noFill/>
          </p:spPr>
        </p:pic>
        <p:sp>
          <p:nvSpPr>
            <p:cNvPr id="14" name="Rechteck 13"/>
            <p:cNvSpPr/>
            <p:nvPr/>
          </p:nvSpPr>
          <p:spPr>
            <a:xfrm>
              <a:off x="3714744" y="3786190"/>
              <a:ext cx="196239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Schacht - Rothschild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</p:grp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4861-0037-4AEA-B6EE-84308810B65E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IG - Farben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39</a:t>
            </a:fld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000100" y="1000108"/>
            <a:ext cx="7358114" cy="5000661"/>
            <a:chOff x="1000100" y="1285860"/>
            <a:chExt cx="7358114" cy="5000661"/>
          </a:xfrm>
        </p:grpSpPr>
        <p:pic>
          <p:nvPicPr>
            <p:cNvPr id="6" name="Grafik 5" descr="IG FARBEN 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00" y="4857761"/>
              <a:ext cx="7358114" cy="1428760"/>
            </a:xfrm>
            <a:prstGeom prst="rect">
              <a:avLst/>
            </a:prstGeom>
          </p:spPr>
        </p:pic>
        <p:pic>
          <p:nvPicPr>
            <p:cNvPr id="8" name="Picture 2" descr="Download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72132" y="1285860"/>
              <a:ext cx="2775809" cy="3429024"/>
            </a:xfrm>
            <a:prstGeom prst="rect">
              <a:avLst/>
            </a:prstGeom>
            <a:noFill/>
          </p:spPr>
        </p:pic>
        <p:pic>
          <p:nvPicPr>
            <p:cNvPr id="9" name="Grafik 8" descr="IG FARBEN 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1934" y="1285860"/>
              <a:ext cx="1190633" cy="157163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10" name="Picture 4" descr="Download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71934" y="3000372"/>
              <a:ext cx="1220161" cy="1714512"/>
            </a:xfrm>
            <a:prstGeom prst="rect">
              <a:avLst/>
            </a:prstGeom>
            <a:noFill/>
          </p:spPr>
        </p:pic>
        <p:pic>
          <p:nvPicPr>
            <p:cNvPr id="3074" name="Picture 2" descr="C:\Users\Widerstand\Desktop\1 Powerpoint Von der Heimat in die staatenlose Kolonie\IG NAZI.jpe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0100" y="1285860"/>
              <a:ext cx="2764565" cy="2357454"/>
            </a:xfrm>
            <a:prstGeom prst="rect">
              <a:avLst/>
            </a:prstGeom>
            <a:noFill/>
          </p:spPr>
        </p:pic>
      </p:grp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7EA6-8D07-459A-BF9D-FA5331356C78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785818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Das deutsche Heimatreich von 1871 bis 1918 </a:t>
            </a:r>
            <a:r>
              <a:rPr lang="de-DE" sz="2000" dirty="0" smtClean="0">
                <a:solidFill>
                  <a:srgbClr val="FFFF00"/>
                </a:solidFill>
              </a:rPr>
              <a:t/>
            </a:r>
            <a:br>
              <a:rPr lang="de-DE" sz="2000" dirty="0" smtClean="0">
                <a:solidFill>
                  <a:srgbClr val="FFFF00"/>
                </a:solidFill>
              </a:rPr>
            </a:b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857232"/>
            <a:ext cx="5072098" cy="565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E9A4-4E2C-4264-ADC6-7E78A8308030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Hitlers Finanziers 1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40</a:t>
            </a:fld>
            <a:endParaRPr lang="de-DE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1714480" y="857232"/>
            <a:ext cx="5786477" cy="5323036"/>
            <a:chOff x="1714481" y="1271261"/>
            <a:chExt cx="5786477" cy="5323036"/>
          </a:xfrm>
        </p:grpSpPr>
        <p:pic>
          <p:nvPicPr>
            <p:cNvPr id="3" name="Grafik 2" descr="hanfstangel-erns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4481" y="1271261"/>
              <a:ext cx="2928957" cy="2273541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2285984" y="3500438"/>
              <a:ext cx="17860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Ernst Hanf Stangel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5715008" y="3500438"/>
              <a:ext cx="178595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Charles Dawes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  <p:pic>
          <p:nvPicPr>
            <p:cNvPr id="10" name="Grafik 9" descr="dawes-charle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7884" y="1285860"/>
              <a:ext cx="1567371" cy="2143140"/>
            </a:xfrm>
            <a:prstGeom prst="rect">
              <a:avLst/>
            </a:prstGeom>
          </p:spPr>
        </p:pic>
        <p:pic>
          <p:nvPicPr>
            <p:cNvPr id="11" name="Grafik 10" descr="Thyssen-Hitler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481" y="3966116"/>
              <a:ext cx="2928958" cy="2320403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2428860" y="6286520"/>
              <a:ext cx="15953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Thyssen - Krupp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  <p:pic>
          <p:nvPicPr>
            <p:cNvPr id="13" name="Grafik 12" descr="Delbrück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6446" y="4000504"/>
              <a:ext cx="1639969" cy="2286017"/>
            </a:xfrm>
            <a:prstGeom prst="rect">
              <a:avLst/>
            </a:prstGeom>
          </p:spPr>
        </p:pic>
      </p:grp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59CB-D640-43C3-9949-A16EAC183979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5857884" y="6357958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Adelbert Delbrück</a:t>
            </a:r>
            <a:endParaRPr lang="de-DE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Hitlers Finanziers 2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857224" y="6072206"/>
            <a:ext cx="1571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Fritz Thyssen</a:t>
            </a:r>
            <a:r>
              <a:rPr lang="de-DE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lang="de-DE" sz="1400" dirty="0"/>
          </a:p>
        </p:txBody>
      </p:sp>
      <p:sp>
        <p:nvSpPr>
          <p:cNvPr id="13" name="Rechteck 12"/>
          <p:cNvSpPr/>
          <p:nvPr/>
        </p:nvSpPr>
        <p:spPr>
          <a:xfrm>
            <a:off x="6928358" y="6116036"/>
            <a:ext cx="1423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Henry  Ford</a:t>
            </a:r>
            <a:endParaRPr lang="de-DE" sz="1400" dirty="0">
              <a:solidFill>
                <a:schemeClr val="bg2"/>
              </a:solidFill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642910" y="1071546"/>
            <a:ext cx="7867587" cy="4840344"/>
            <a:chOff x="1071538" y="1214422"/>
            <a:chExt cx="7867587" cy="4840344"/>
          </a:xfrm>
        </p:grpSpPr>
        <p:sp>
          <p:nvSpPr>
            <p:cNvPr id="15" name="Rechteck 14"/>
            <p:cNvSpPr/>
            <p:nvPr/>
          </p:nvSpPr>
          <p:spPr>
            <a:xfrm>
              <a:off x="6170417" y="3420148"/>
              <a:ext cx="27687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John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Rockefeller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- </a:t>
              </a:r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Standardoil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  <p:pic>
          <p:nvPicPr>
            <p:cNvPr id="3" name="Grafik 2" descr="scheubner-richter-192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9346" y="1214422"/>
              <a:ext cx="1709770" cy="2028057"/>
            </a:xfrm>
            <a:prstGeom prst="rect">
              <a:avLst/>
            </a:prstGeom>
          </p:spPr>
        </p:pic>
        <p:pic>
          <p:nvPicPr>
            <p:cNvPr id="7" name="Grafik 6" descr="thyssen-fritz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9346" y="3787769"/>
              <a:ext cx="1856349" cy="2244940"/>
            </a:xfrm>
            <a:prstGeom prst="rect">
              <a:avLst/>
            </a:prstGeom>
          </p:spPr>
        </p:pic>
        <p:pic>
          <p:nvPicPr>
            <p:cNvPr id="11" name="Grafik 10" descr="Fort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2743" y="3787769"/>
              <a:ext cx="1894854" cy="2266997"/>
            </a:xfrm>
            <a:prstGeom prst="rect">
              <a:avLst/>
            </a:prstGeom>
          </p:spPr>
        </p:pic>
        <p:pic>
          <p:nvPicPr>
            <p:cNvPr id="14" name="Grafik 13" descr="rockefeller-johnd-standardoil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6166" y="1214422"/>
              <a:ext cx="1447780" cy="2021916"/>
            </a:xfrm>
            <a:prstGeom prst="rect">
              <a:avLst/>
            </a:prstGeom>
          </p:spPr>
        </p:pic>
        <p:pic>
          <p:nvPicPr>
            <p:cNvPr id="16" name="Grafik 15" descr="KRUPP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6459" y="1214422"/>
              <a:ext cx="3445188" cy="2021916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4172207" y="3420148"/>
              <a:ext cx="137959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Krupp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1071538" y="3420148"/>
              <a:ext cx="1929305" cy="263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Richter </a:t>
              </a:r>
              <a:r>
                <a:rPr lang="de-DE" sz="14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Scheubner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  <p:pic>
          <p:nvPicPr>
            <p:cNvPr id="19" name="Grafik 18" descr="Wilhelm_Frick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8785" y="3787769"/>
              <a:ext cx="2067113" cy="2266997"/>
            </a:xfrm>
            <a:prstGeom prst="rect">
              <a:avLst/>
            </a:prstGeom>
          </p:spPr>
        </p:pic>
      </p:grpSp>
      <p:sp>
        <p:nvSpPr>
          <p:cNvPr id="20" name="Rechteck 19"/>
          <p:cNvSpPr/>
          <p:nvPr/>
        </p:nvSpPr>
        <p:spPr>
          <a:xfrm>
            <a:off x="4172207" y="6116036"/>
            <a:ext cx="1348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Wilhelm </a:t>
            </a:r>
            <a:r>
              <a:rPr lang="de-DE" sz="14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Frick</a:t>
            </a:r>
            <a:endParaRPr lang="de-DE" sz="1400" dirty="0">
              <a:solidFill>
                <a:schemeClr val="bg2"/>
              </a:solidFill>
            </a:endParaRP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804D-9AC5-484F-AF6F-D5D83465671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Nazi - Ideologie 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42</a:t>
            </a:fld>
            <a:endParaRPr lang="de-DE"/>
          </a:p>
        </p:txBody>
      </p:sp>
      <p:pic>
        <p:nvPicPr>
          <p:cNvPr id="13" name="Grafik 12" descr="himmle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4214818"/>
            <a:ext cx="1714512" cy="2163143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642910" y="714356"/>
            <a:ext cx="7878272" cy="5572164"/>
            <a:chOff x="714348" y="785794"/>
            <a:chExt cx="7878272" cy="5572164"/>
          </a:xfrm>
        </p:grpSpPr>
        <p:pic>
          <p:nvPicPr>
            <p:cNvPr id="16" name="Grafik 15" descr="ss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348" y="785794"/>
              <a:ext cx="1448067" cy="1071570"/>
            </a:xfrm>
            <a:prstGeom prst="rect">
              <a:avLst/>
            </a:prstGeom>
          </p:spPr>
        </p:pic>
        <p:pic>
          <p:nvPicPr>
            <p:cNvPr id="21" name="Grafik 20" descr="Skull and Bone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8082" y="785794"/>
              <a:ext cx="1071569" cy="1071570"/>
            </a:xfrm>
            <a:prstGeom prst="rect">
              <a:avLst/>
            </a:prstGeom>
          </p:spPr>
        </p:pic>
        <p:pic>
          <p:nvPicPr>
            <p:cNvPr id="6" name="Grafik 5" descr="hitler-nuernberg-450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348" y="4214818"/>
              <a:ext cx="3848938" cy="2143140"/>
            </a:xfrm>
            <a:prstGeom prst="rect">
              <a:avLst/>
            </a:prstGeom>
          </p:spPr>
        </p:pic>
        <p:pic>
          <p:nvPicPr>
            <p:cNvPr id="19" name="Grafik 18" descr="Neuwoehner_Brebeck_04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6653748" y="4419086"/>
              <a:ext cx="2143140" cy="1734604"/>
            </a:xfrm>
            <a:prstGeom prst="rect">
              <a:avLst/>
            </a:prstGeom>
          </p:spPr>
        </p:pic>
        <p:pic>
          <p:nvPicPr>
            <p:cNvPr id="20" name="Grafik 19" descr="0,,16356203_401,00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4348" y="1857364"/>
              <a:ext cx="3857652" cy="2214578"/>
            </a:xfrm>
            <a:prstGeom prst="rect">
              <a:avLst/>
            </a:prstGeom>
          </p:spPr>
        </p:pic>
        <p:pic>
          <p:nvPicPr>
            <p:cNvPr id="22" name="Grafik 21" descr="ROM 8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57752" y="1857364"/>
              <a:ext cx="3716425" cy="2214578"/>
            </a:xfrm>
            <a:prstGeom prst="rect">
              <a:avLst/>
            </a:prstGeom>
          </p:spPr>
        </p:pic>
      </p:grp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5ED2-87EB-4624-8517-8B0932C58133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Nazi - Ideologie  2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457200" cy="365125"/>
          </a:xfrm>
        </p:spPr>
        <p:txBody>
          <a:bodyPr/>
          <a:lstStyle/>
          <a:p>
            <a:fld id="{43AFD565-64EF-4528-AA09-980C8519D8D8}" type="slidenum">
              <a:rPr lang="de-DE" smtClean="0"/>
              <a:pPr/>
              <a:t>43</a:t>
            </a:fld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500034" y="1142984"/>
            <a:ext cx="8159176" cy="5148338"/>
            <a:chOff x="714348" y="1142984"/>
            <a:chExt cx="8159176" cy="5148338"/>
          </a:xfrm>
        </p:grpSpPr>
        <p:pic>
          <p:nvPicPr>
            <p:cNvPr id="6" name="Grafik 5" descr="blavatsky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48" y="3714752"/>
              <a:ext cx="3273160" cy="2571768"/>
            </a:xfrm>
            <a:prstGeom prst="rect">
              <a:avLst/>
            </a:prstGeom>
          </p:spPr>
        </p:pic>
        <p:pic>
          <p:nvPicPr>
            <p:cNvPr id="7" name="Grafik 6" descr="thule_societ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6446" y="1142984"/>
              <a:ext cx="3071834" cy="2067285"/>
            </a:xfrm>
            <a:prstGeom prst="rect">
              <a:avLst/>
            </a:prstGeom>
          </p:spPr>
        </p:pic>
        <p:pic>
          <p:nvPicPr>
            <p:cNvPr id="8" name="Grafik 7" descr="6847042_7bb39b8c63_m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9058" y="1142984"/>
              <a:ext cx="1696077" cy="2357455"/>
            </a:xfrm>
            <a:prstGeom prst="rect">
              <a:avLst/>
            </a:prstGeom>
          </p:spPr>
        </p:pic>
        <p:pic>
          <p:nvPicPr>
            <p:cNvPr id="9" name="Grafik 8" descr="Thuleirr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348" y="1142984"/>
              <a:ext cx="2977351" cy="2500330"/>
            </a:xfrm>
            <a:prstGeom prst="rect">
              <a:avLst/>
            </a:prstGeom>
          </p:spPr>
        </p:pic>
        <p:pic>
          <p:nvPicPr>
            <p:cNvPr id="10" name="Grafik 9" descr="Blavatsky.010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4810" y="4214818"/>
              <a:ext cx="1635173" cy="2071702"/>
            </a:xfrm>
            <a:prstGeom prst="rect">
              <a:avLst/>
            </a:prstGeom>
          </p:spPr>
        </p:pic>
        <p:pic>
          <p:nvPicPr>
            <p:cNvPr id="11" name="Grafik 10" descr="Blavatsky_kabala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2198" y="4071942"/>
              <a:ext cx="2801326" cy="2219380"/>
            </a:xfrm>
            <a:prstGeom prst="rect">
              <a:avLst/>
            </a:prstGeom>
          </p:spPr>
        </p:pic>
      </p:grp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A286-78B3-4221-A714-343E9D11C329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ROM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457200" cy="365125"/>
          </a:xfrm>
        </p:spPr>
        <p:txBody>
          <a:bodyPr/>
          <a:lstStyle/>
          <a:p>
            <a:fld id="{43AFD565-64EF-4528-AA09-980C8519D8D8}" type="slidenum">
              <a:rPr lang="de-DE" smtClean="0"/>
              <a:pPr/>
              <a:t>44</a:t>
            </a:fld>
            <a:endParaRPr lang="de-DE"/>
          </a:p>
        </p:txBody>
      </p:sp>
      <p:grpSp>
        <p:nvGrpSpPr>
          <p:cNvPr id="15" name="Gruppieren 14"/>
          <p:cNvGrpSpPr/>
          <p:nvPr/>
        </p:nvGrpSpPr>
        <p:grpSpPr>
          <a:xfrm>
            <a:off x="642910" y="1142984"/>
            <a:ext cx="7890293" cy="4966942"/>
            <a:chOff x="785786" y="1285860"/>
            <a:chExt cx="7890293" cy="4966942"/>
          </a:xfrm>
        </p:grpSpPr>
        <p:pic>
          <p:nvPicPr>
            <p:cNvPr id="7" name="Grafik 6" descr="Nürnberg,_Reichsparteitag,_SA-_und_SS-Appell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3240" y="1285860"/>
              <a:ext cx="3153124" cy="2286015"/>
            </a:xfrm>
            <a:prstGeom prst="rect">
              <a:avLst/>
            </a:prstGeom>
          </p:spPr>
        </p:pic>
        <p:pic>
          <p:nvPicPr>
            <p:cNvPr id="8" name="Grafik 7" descr="Nuernberg-Reichsparteita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2960" y="3714752"/>
              <a:ext cx="3683119" cy="2500330"/>
            </a:xfrm>
            <a:prstGeom prst="rect">
              <a:avLst/>
            </a:prstGeom>
          </p:spPr>
        </p:pic>
        <p:pic>
          <p:nvPicPr>
            <p:cNvPr id="10" name="Grafik 9" descr="Zionismus 3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786" y="1285860"/>
              <a:ext cx="1357322" cy="1407594"/>
            </a:xfrm>
            <a:prstGeom prst="rect">
              <a:avLst/>
            </a:prstGeom>
          </p:spPr>
        </p:pic>
        <p:pic>
          <p:nvPicPr>
            <p:cNvPr id="11" name="Grafik 10" descr="224px-Fasces_lictoriae.svg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7143768" y="1285860"/>
              <a:ext cx="721297" cy="1857388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1000100" y="3214686"/>
              <a:ext cx="10214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Nazismus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7143768" y="3286124"/>
              <a:ext cx="12186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Faschismus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  <p:pic>
          <p:nvPicPr>
            <p:cNvPr id="14" name="Grafik 13" descr="4834769_6bde19e4d4_m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5786" y="3714752"/>
              <a:ext cx="3714776" cy="2538050"/>
            </a:xfrm>
            <a:prstGeom prst="rect">
              <a:avLst/>
            </a:prstGeom>
          </p:spPr>
        </p:pic>
      </p:grp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3EA9-91E7-4178-AECF-26CD9DD120CF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Antisemitismus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45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857224" y="1000108"/>
            <a:ext cx="7715304" cy="4929222"/>
            <a:chOff x="1071538" y="1285860"/>
            <a:chExt cx="7715304" cy="4929222"/>
          </a:xfrm>
        </p:grpSpPr>
        <p:pic>
          <p:nvPicPr>
            <p:cNvPr id="3" name="Grafik 2" descr="Antisemitismus 4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38" y="2357430"/>
              <a:ext cx="7715304" cy="3857652"/>
            </a:xfrm>
            <a:prstGeom prst="rect">
              <a:avLst/>
            </a:prstGeom>
          </p:spPr>
        </p:pic>
        <p:pic>
          <p:nvPicPr>
            <p:cNvPr id="7" name="Grafik 6" descr="NAZI GEL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2264" y="1285860"/>
              <a:ext cx="2214578" cy="1112055"/>
            </a:xfrm>
            <a:prstGeom prst="rect">
              <a:avLst/>
            </a:prstGeom>
          </p:spPr>
        </p:pic>
      </p:grp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681-5D5A-483B-B910-EDC2BF4D3847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 2. Weltkrieg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46</a:t>
            </a:fld>
            <a:endParaRPr lang="de-DE"/>
          </a:p>
        </p:txBody>
      </p:sp>
      <p:grpSp>
        <p:nvGrpSpPr>
          <p:cNvPr id="14" name="Gruppieren 13"/>
          <p:cNvGrpSpPr/>
          <p:nvPr/>
        </p:nvGrpSpPr>
        <p:grpSpPr>
          <a:xfrm>
            <a:off x="571472" y="1357298"/>
            <a:ext cx="8143932" cy="4572032"/>
            <a:chOff x="500034" y="1928802"/>
            <a:chExt cx="8143932" cy="4286280"/>
          </a:xfrm>
        </p:grpSpPr>
        <p:pic>
          <p:nvPicPr>
            <p:cNvPr id="3" name="Grafik 2" descr="2. Weltkrieg 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5074" y="4429132"/>
              <a:ext cx="2428892" cy="1785950"/>
            </a:xfrm>
            <a:prstGeom prst="rect">
              <a:avLst/>
            </a:prstGeom>
          </p:spPr>
        </p:pic>
        <p:pic>
          <p:nvPicPr>
            <p:cNvPr id="4" name="Grafik 3" descr="2. Weltkrieg 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034" y="1928802"/>
              <a:ext cx="2428891" cy="1734923"/>
            </a:xfrm>
            <a:prstGeom prst="rect">
              <a:avLst/>
            </a:prstGeom>
          </p:spPr>
        </p:pic>
        <p:pic>
          <p:nvPicPr>
            <p:cNvPr id="5" name="Grafik 4" descr="2. Weltkrieg 4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034" y="4429132"/>
              <a:ext cx="2857520" cy="1785950"/>
            </a:xfrm>
            <a:prstGeom prst="rect">
              <a:avLst/>
            </a:prstGeom>
          </p:spPr>
        </p:pic>
        <p:pic>
          <p:nvPicPr>
            <p:cNvPr id="6" name="Grafik 5" descr="2. Weltkrieg 5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3240" y="1928802"/>
              <a:ext cx="2571768" cy="1800238"/>
            </a:xfrm>
            <a:prstGeom prst="rect">
              <a:avLst/>
            </a:prstGeom>
          </p:spPr>
        </p:pic>
        <p:pic>
          <p:nvPicPr>
            <p:cNvPr id="7" name="Grafik 6" descr="2. Weltkrieg 6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1868" y="4429132"/>
              <a:ext cx="2415497" cy="1785950"/>
            </a:xfrm>
            <a:prstGeom prst="rect">
              <a:avLst/>
            </a:prstGeom>
          </p:spPr>
        </p:pic>
        <p:pic>
          <p:nvPicPr>
            <p:cNvPr id="12" name="Grafik 11" descr="2. Weltkrieg 15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9322" y="1928802"/>
              <a:ext cx="1285884" cy="1714512"/>
            </a:xfrm>
            <a:prstGeom prst="rect">
              <a:avLst/>
            </a:prstGeom>
          </p:spPr>
        </p:pic>
        <p:pic>
          <p:nvPicPr>
            <p:cNvPr id="13" name="Grafik 12" descr="2. Weltkrieg 17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29520" y="1928802"/>
              <a:ext cx="1214446" cy="1714512"/>
            </a:xfrm>
            <a:prstGeom prst="rect">
              <a:avLst/>
            </a:prstGeom>
          </p:spPr>
        </p:pic>
      </p:grp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CE15F-0C91-460D-ADA5-A4E5AB45F807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Kapitulation 1945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47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642910" y="1142984"/>
            <a:ext cx="7929618" cy="5000660"/>
            <a:chOff x="785786" y="1285860"/>
            <a:chExt cx="7929618" cy="5000660"/>
          </a:xfrm>
        </p:grpSpPr>
        <p:pic>
          <p:nvPicPr>
            <p:cNvPr id="5" name="Grafik 4" descr="2. Weltkrieg 10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5786" y="1285860"/>
              <a:ext cx="2786082" cy="2143140"/>
            </a:xfrm>
            <a:prstGeom prst="rect">
              <a:avLst/>
            </a:prstGeom>
          </p:spPr>
        </p:pic>
        <p:pic>
          <p:nvPicPr>
            <p:cNvPr id="7" name="Grafik 6" descr="2. Weltkrieg 1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787" y="4214818"/>
              <a:ext cx="2786082" cy="2071702"/>
            </a:xfrm>
            <a:prstGeom prst="rect">
              <a:avLst/>
            </a:prstGeom>
          </p:spPr>
        </p:pic>
        <p:pic>
          <p:nvPicPr>
            <p:cNvPr id="12" name="Grafik 11" descr="2. Weltkrieg 1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761" y="4143380"/>
              <a:ext cx="2714643" cy="2071700"/>
            </a:xfrm>
            <a:prstGeom prst="rect">
              <a:avLst/>
            </a:prstGeom>
          </p:spPr>
        </p:pic>
        <p:pic>
          <p:nvPicPr>
            <p:cNvPr id="13" name="Grafik 12" descr="befreiung-berlin-reichstag-1945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6182" y="2786058"/>
              <a:ext cx="2000264" cy="2032317"/>
            </a:xfrm>
            <a:prstGeom prst="rect">
              <a:avLst/>
            </a:prstGeom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00760" y="1285860"/>
              <a:ext cx="2714644" cy="209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1BBC-6747-4D09-9542-6683A2EBAC6F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Ethnische Säuberung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48</a:t>
            </a:fld>
            <a:endParaRPr lang="de-DE"/>
          </a:p>
        </p:txBody>
      </p:sp>
      <p:pic>
        <p:nvPicPr>
          <p:cNvPr id="3" name="Grafik 2" descr="vertreib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857232"/>
            <a:ext cx="6427957" cy="5381118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6DB3-1125-46AB-8E2A-B097B04E46B9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Befreiung Österreich 14.07. 1945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49</a:t>
            </a:fld>
            <a:endParaRPr lang="de-DE"/>
          </a:p>
        </p:txBody>
      </p:sp>
      <p:pic>
        <p:nvPicPr>
          <p:cNvPr id="3" name="Grafik 2" descr="Befreiung Oesterreich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1142984"/>
            <a:ext cx="3709563" cy="5143512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F200-D4DC-41DC-87D8-B0189CE0CA2B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Heimat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214282" y="1785926"/>
            <a:ext cx="8704719" cy="4071966"/>
            <a:chOff x="428597" y="2214554"/>
            <a:chExt cx="8704719" cy="4071966"/>
          </a:xfrm>
        </p:grpSpPr>
        <p:pic>
          <p:nvPicPr>
            <p:cNvPr id="1026" name="Picture 2" descr="Downloa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8597" y="2214554"/>
              <a:ext cx="4357718" cy="3286148"/>
            </a:xfrm>
            <a:prstGeom prst="rect">
              <a:avLst/>
            </a:prstGeom>
            <a:noFill/>
          </p:spPr>
        </p:pic>
        <p:pic>
          <p:nvPicPr>
            <p:cNvPr id="1028" name="Picture 4" descr="Downloa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29190" y="2214554"/>
              <a:ext cx="4204126" cy="3286148"/>
            </a:xfrm>
            <a:prstGeom prst="rect">
              <a:avLst/>
            </a:prstGeom>
            <a:noFill/>
          </p:spPr>
        </p:pic>
        <p:sp>
          <p:nvSpPr>
            <p:cNvPr id="6" name="Titel 1"/>
            <p:cNvSpPr txBox="1">
              <a:spLocks/>
            </p:cNvSpPr>
            <p:nvPr/>
          </p:nvSpPr>
          <p:spPr>
            <a:xfrm>
              <a:off x="1500166" y="5715016"/>
              <a:ext cx="2357454" cy="500066"/>
            </a:xfrm>
            <a:prstGeom prst="rect">
              <a:avLst/>
            </a:prstGeom>
          </p:spPr>
          <p:txBody>
            <a:bodyPr vert="horz" anchor="t">
              <a:no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de-DE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Heimat- Reichstag</a:t>
              </a:r>
              <a:endParaRPr kumimoji="0" lang="de-DE" b="1" i="0" u="none" strike="noStrike" kern="1200" cap="none" spc="-1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7" name="Titel 1"/>
            <p:cNvSpPr txBox="1">
              <a:spLocks/>
            </p:cNvSpPr>
            <p:nvPr/>
          </p:nvSpPr>
          <p:spPr>
            <a:xfrm>
              <a:off x="5715008" y="5715016"/>
              <a:ext cx="2786082" cy="571504"/>
            </a:xfrm>
            <a:prstGeom prst="rect">
              <a:avLst/>
            </a:prstGeom>
          </p:spPr>
          <p:txBody>
            <a:bodyPr vert="horz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b="1" i="0" u="none" strike="noStrike" kern="1200" cap="none" spc="-10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Heimat  - Baum</a:t>
              </a:r>
              <a:endParaRPr kumimoji="0" lang="de-DE" b="1" i="0" u="none" strike="noStrike" kern="1200" cap="none" spc="-1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99FC-8E70-4320-8590-2AA2EE548AA1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Amtsblatt Schleswig – Holstein  29.06.1946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50</a:t>
            </a:fld>
            <a:endParaRPr lang="de-DE"/>
          </a:p>
        </p:txBody>
      </p:sp>
      <p:pic>
        <p:nvPicPr>
          <p:cNvPr id="10242" name="Picture 2" descr="K:\Power Point Neu\28 Amtsblatt_Holstein-3_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857232"/>
            <a:ext cx="3721363" cy="5119154"/>
          </a:xfrm>
          <a:prstGeom prst="rect">
            <a:avLst/>
          </a:prstGeom>
          <a:noFill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D850-3840-4095-8184-747F463B229D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377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Kriegslist -</a:t>
            </a:r>
            <a:r>
              <a:rPr lang="de-DE" sz="2000" b="1" baseline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Ausweise 1945 - 1949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643042" y="6357958"/>
            <a:ext cx="1643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Kennkarten</a:t>
            </a:r>
            <a:r>
              <a:rPr lang="de-DE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1600" dirty="0">
              <a:solidFill>
                <a:schemeClr val="bg2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857884" y="6357958"/>
            <a:ext cx="24144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Alliierter Personalausweis</a:t>
            </a:r>
            <a:endParaRPr lang="de-DE" sz="1400" dirty="0">
              <a:solidFill>
                <a:schemeClr val="bg2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642910" y="1000108"/>
            <a:ext cx="7848112" cy="5020842"/>
            <a:chOff x="1000100" y="1285860"/>
            <a:chExt cx="7848112" cy="5020842"/>
          </a:xfrm>
        </p:grpSpPr>
        <p:pic>
          <p:nvPicPr>
            <p:cNvPr id="3" name="Grafik 2" descr="ar_kennkarte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00" y="4143380"/>
              <a:ext cx="2973638" cy="2163322"/>
            </a:xfrm>
            <a:prstGeom prst="rect">
              <a:avLst/>
            </a:prstGeom>
          </p:spPr>
        </p:pic>
        <p:pic>
          <p:nvPicPr>
            <p:cNvPr id="8" name="Grafik 7" descr="NS- KENNKARTE 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0496" y="1285861"/>
              <a:ext cx="2000264" cy="2786082"/>
            </a:xfrm>
            <a:prstGeom prst="rect">
              <a:avLst/>
            </a:prstGeom>
          </p:spPr>
        </p:pic>
        <p:pic>
          <p:nvPicPr>
            <p:cNvPr id="9" name="Grafik 8" descr="alliierter_personal_ ausweis 1_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7818" y="4429132"/>
              <a:ext cx="3490394" cy="1877491"/>
            </a:xfrm>
            <a:prstGeom prst="rect">
              <a:avLst/>
            </a:prstGeom>
          </p:spPr>
        </p:pic>
        <p:pic>
          <p:nvPicPr>
            <p:cNvPr id="11" name="Grafik 10" descr="NS- KENNKARTE 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0100" y="1285860"/>
              <a:ext cx="2759293" cy="1928826"/>
            </a:xfrm>
            <a:prstGeom prst="rect">
              <a:avLst/>
            </a:prstGeom>
          </p:spPr>
        </p:pic>
        <p:pic>
          <p:nvPicPr>
            <p:cNvPr id="12" name="Grafik 11" descr="kriegsgefangener_deutsch_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15206" y="1285860"/>
              <a:ext cx="1612996" cy="2690949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>
              <a:off x="6215074" y="4000504"/>
              <a:ext cx="26116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Kriegsgefangener *Deutsch</a:t>
              </a:r>
              <a:r>
                <a:rPr lang="de-DE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*</a:t>
              </a:r>
              <a:endParaRPr lang="de-DE" sz="1600" dirty="0">
                <a:solidFill>
                  <a:schemeClr val="bg2"/>
                </a:solidFill>
              </a:endParaRPr>
            </a:p>
          </p:txBody>
        </p:sp>
      </p:grpSp>
      <p:sp>
        <p:nvSpPr>
          <p:cNvPr id="15" name="Rechteck 14"/>
          <p:cNvSpPr/>
          <p:nvPr/>
        </p:nvSpPr>
        <p:spPr>
          <a:xfrm>
            <a:off x="1500166" y="3357562"/>
            <a:ext cx="1239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Kennkarten</a:t>
            </a:r>
            <a:r>
              <a:rPr lang="de-DE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2000" dirty="0">
              <a:solidFill>
                <a:schemeClr val="bg2"/>
              </a:solidFill>
            </a:endParaRP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ABE4-BF14-4888-975B-C14AB524B7C6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Die Weiterführung der NS- Gleichschaltungskolonie des 3. Reiches 1945 - 1990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52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1214414" y="1214422"/>
            <a:ext cx="6954176" cy="4786346"/>
            <a:chOff x="1142976" y="1428736"/>
            <a:chExt cx="6954176" cy="4786346"/>
          </a:xfrm>
        </p:grpSpPr>
        <p:pic>
          <p:nvPicPr>
            <p:cNvPr id="7" name="Grafik 6" descr="StA-Geschichte Deutschlands-4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2976" y="1428736"/>
              <a:ext cx="3382275" cy="4786346"/>
            </a:xfrm>
            <a:prstGeom prst="rect">
              <a:avLst/>
            </a:prstGeom>
          </p:spPr>
        </p:pic>
        <p:pic>
          <p:nvPicPr>
            <p:cNvPr id="6146" name="Picture 2" descr="C:\Users\Widerstand\Desktop\Mail 1-4\Mail 1\StA-Geschichte Deutschlands-4_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14876" y="1428736"/>
              <a:ext cx="3382276" cy="4786346"/>
            </a:xfrm>
            <a:prstGeom prst="rect">
              <a:avLst/>
            </a:prstGeom>
            <a:noFill/>
          </p:spPr>
        </p:pic>
      </p:grp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61BF-103C-441B-8158-D178EEB9E08B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Bonner Militär Grundgesetz 1949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53</a:t>
            </a:fld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1142976" y="1214422"/>
            <a:ext cx="6929486" cy="4714908"/>
            <a:chOff x="1214414" y="1285860"/>
            <a:chExt cx="6929486" cy="4714908"/>
          </a:xfrm>
        </p:grpSpPr>
        <p:pic>
          <p:nvPicPr>
            <p:cNvPr id="15362" name="Picture 2" descr="I:\Power Point Präsentation\ORDNER KRIEG &amp; FRIEDEN\Besatzungszonen-deutschland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3857629"/>
              <a:ext cx="3571900" cy="2143139"/>
            </a:xfrm>
            <a:prstGeom prst="rect">
              <a:avLst/>
            </a:prstGeom>
            <a:noFill/>
          </p:spPr>
        </p:pic>
        <p:pic>
          <p:nvPicPr>
            <p:cNvPr id="9" name="Grafik 8" descr="35296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4414" y="1285860"/>
              <a:ext cx="3000395" cy="4714908"/>
            </a:xfrm>
            <a:prstGeom prst="rect">
              <a:avLst/>
            </a:prstGeom>
          </p:spPr>
        </p:pic>
        <p:pic>
          <p:nvPicPr>
            <p:cNvPr id="10" name="Grafik 9" descr="VILLA ROTHSCHILD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285860"/>
              <a:ext cx="3529018" cy="2185990"/>
            </a:xfrm>
            <a:prstGeom prst="rect">
              <a:avLst/>
            </a:prstGeom>
          </p:spPr>
        </p:pic>
      </p:grp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A56D-1FEB-4157-A8BC-5716149CD0F4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Bundesgesetzblatt Teil III 01.08.1959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54</a:t>
            </a:fld>
            <a:endParaRPr lang="de-DE"/>
          </a:p>
        </p:txBody>
      </p:sp>
      <p:pic>
        <p:nvPicPr>
          <p:cNvPr id="3" name="Grafik 2" descr="BGBL Teil III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857232"/>
            <a:ext cx="3542254" cy="5221097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FA63-3688-42C1-8151-533C70656FD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BRD - NS - Ausweise deutsche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*DEUTSCH</a:t>
            </a:r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*</a:t>
            </a: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55</a:t>
            </a:fld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928662" y="1142984"/>
            <a:ext cx="7358114" cy="5082099"/>
            <a:chOff x="928662" y="1285860"/>
            <a:chExt cx="7254226" cy="4867785"/>
          </a:xfrm>
        </p:grpSpPr>
        <p:pic>
          <p:nvPicPr>
            <p:cNvPr id="3" name="Grafik 2" descr="BRD-PERSONAL-AUSWEI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3438" y="1285860"/>
              <a:ext cx="3539450" cy="4867785"/>
            </a:xfrm>
            <a:prstGeom prst="rect">
              <a:avLst/>
            </a:prstGeom>
          </p:spPr>
        </p:pic>
        <p:pic>
          <p:nvPicPr>
            <p:cNvPr id="8" name="Grafik 7" descr="NAZI-AUSWEIS-DOKU-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662" y="1329478"/>
              <a:ext cx="3500462" cy="4814165"/>
            </a:xfrm>
            <a:prstGeom prst="rect">
              <a:avLst/>
            </a:prstGeom>
          </p:spPr>
        </p:pic>
      </p:grp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B905-DD94-4D0D-96FD-E9842D95EA55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NS  - Einbürgerungsurkunde – deutsche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56</a:t>
            </a:fld>
            <a:endParaRPr lang="de-DE"/>
          </a:p>
        </p:txBody>
      </p:sp>
      <p:pic>
        <p:nvPicPr>
          <p:cNvPr id="3" name="Grafik 2" descr="NS-Einbürgerungsurkun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1000108"/>
            <a:ext cx="3521279" cy="4969367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0952-8B52-4711-8485-342862BDE888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Nationalität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57</a:t>
            </a:fld>
            <a:endParaRPr lang="de-DE"/>
          </a:p>
        </p:txBody>
      </p:sp>
      <p:pic>
        <p:nvPicPr>
          <p:cNvPr id="3" name="Grafik 2" descr="Nationalität- StA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928670"/>
            <a:ext cx="3639005" cy="5143536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2178-CA6E-4CAE-96AD-BC5208A248D8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Verfassung der DDR 1949 - deutsche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58</a:t>
            </a:fld>
            <a:endParaRPr lang="de-DE"/>
          </a:p>
        </p:txBody>
      </p:sp>
      <p:pic>
        <p:nvPicPr>
          <p:cNvPr id="3" name="Grafik 2" descr="Verfassung der DDR = Deutsche StA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000108"/>
            <a:ext cx="3647070" cy="5161067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93E8-C99E-4FCB-A634-2B8E9452ABC2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DDR -</a:t>
            </a:r>
            <a:r>
              <a:rPr lang="de-DE" sz="2000" b="1" baseline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NS - Ausweise deutsche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*Deutsch*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59</a:t>
            </a:fld>
            <a:endParaRPr lang="de-DE"/>
          </a:p>
        </p:txBody>
      </p:sp>
      <p:grpSp>
        <p:nvGrpSpPr>
          <p:cNvPr id="13" name="Gruppieren 12"/>
          <p:cNvGrpSpPr/>
          <p:nvPr/>
        </p:nvGrpSpPr>
        <p:grpSpPr>
          <a:xfrm>
            <a:off x="500034" y="2071678"/>
            <a:ext cx="8286808" cy="3522487"/>
            <a:chOff x="571472" y="2714620"/>
            <a:chExt cx="8286808" cy="3522487"/>
          </a:xfrm>
        </p:grpSpPr>
        <p:sp>
          <p:nvSpPr>
            <p:cNvPr id="7" name="Rechteck 6"/>
            <p:cNvSpPr/>
            <p:nvPr/>
          </p:nvSpPr>
          <p:spPr>
            <a:xfrm>
              <a:off x="6143636" y="5786454"/>
              <a:ext cx="14622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Arbeitsbücher</a:t>
              </a:r>
              <a:r>
                <a:rPr lang="de-DE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de-DE" dirty="0">
                <a:solidFill>
                  <a:schemeClr val="bg2"/>
                </a:solidFill>
              </a:endParaRPr>
            </a:p>
          </p:txBody>
        </p:sp>
        <p:pic>
          <p:nvPicPr>
            <p:cNvPr id="9" name="Grafik 8" descr="ARBEITSBCHER DEUTSCH DDR 2_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9709" y="2714620"/>
              <a:ext cx="2008571" cy="2786082"/>
            </a:xfrm>
            <a:prstGeom prst="rect">
              <a:avLst/>
            </a:prstGeom>
          </p:spPr>
        </p:pic>
        <p:pic>
          <p:nvPicPr>
            <p:cNvPr id="10" name="Grafik 9" descr="DDR Ausweis Deutsch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472" y="2714620"/>
              <a:ext cx="4020580" cy="2857520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857224" y="5929330"/>
              <a:ext cx="34275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DDR-  Personalausweis  deutsche </a:t>
              </a:r>
              <a:r>
                <a:rPr lang="de-DE" sz="14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StA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80102" y="2714620"/>
              <a:ext cx="1987840" cy="285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267D7-146C-47D3-9A1C-E68FCA30AB42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85723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Heimatkanzler Otto von Bismarck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</a:t>
            </a:fld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642910" y="1214422"/>
            <a:ext cx="7643866" cy="4786346"/>
            <a:chOff x="1071538" y="1857364"/>
            <a:chExt cx="7389242" cy="4071966"/>
          </a:xfrm>
        </p:grpSpPr>
        <p:pic>
          <p:nvPicPr>
            <p:cNvPr id="4" name="Grafik 3" descr="509px-Otto_von_Bismarck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0628" y="1857364"/>
              <a:ext cx="3460152" cy="4071966"/>
            </a:xfrm>
            <a:prstGeom prst="rect">
              <a:avLst/>
            </a:prstGeom>
          </p:spPr>
        </p:pic>
        <p:pic>
          <p:nvPicPr>
            <p:cNvPr id="8" name="Grafik 7" descr="Verfassungsurkunde_des_Deutschen_Reiche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38" y="3357562"/>
              <a:ext cx="3571900" cy="2562838"/>
            </a:xfrm>
            <a:prstGeom prst="rect">
              <a:avLst/>
            </a:prstGeom>
          </p:spPr>
        </p:pic>
      </p:grpSp>
      <p:sp>
        <p:nvSpPr>
          <p:cNvPr id="9" name="Rechteck 8"/>
          <p:cNvSpPr/>
          <p:nvPr/>
        </p:nvSpPr>
        <p:spPr>
          <a:xfrm>
            <a:off x="642910" y="607220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b="1" dirty="0" smtClean="0">
                <a:latin typeface="Arial" pitchFamily="34" charset="0"/>
                <a:cs typeface="Arial" pitchFamily="34" charset="0"/>
              </a:rPr>
              <a:t>Reichsverfassung von 1871 als Gesetz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CB87-6760-4396-B8F5-BFF9BA4E0F0F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Die Weiterführung der NS- Gleichschaltungskolonie des 3. Reiches ab 1990 - 1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60</a:t>
            </a:fld>
            <a:endParaRPr lang="de-DE"/>
          </a:p>
        </p:txBody>
      </p:sp>
      <p:grpSp>
        <p:nvGrpSpPr>
          <p:cNvPr id="14" name="Gruppieren 13"/>
          <p:cNvGrpSpPr/>
          <p:nvPr/>
        </p:nvGrpSpPr>
        <p:grpSpPr>
          <a:xfrm>
            <a:off x="642910" y="1357298"/>
            <a:ext cx="7858180" cy="4769494"/>
            <a:chOff x="1000100" y="1500174"/>
            <a:chExt cx="7858180" cy="4769494"/>
          </a:xfrm>
        </p:grpSpPr>
        <p:pic>
          <p:nvPicPr>
            <p:cNvPr id="9" name="Grafik 8" descr="Mauerfall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00" y="4000504"/>
              <a:ext cx="3391354" cy="2269164"/>
            </a:xfrm>
            <a:prstGeom prst="rect">
              <a:avLst/>
            </a:prstGeom>
          </p:spPr>
        </p:pic>
        <p:pic>
          <p:nvPicPr>
            <p:cNvPr id="10" name="Grafik 9" descr="Protest 2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0562" y="1500174"/>
              <a:ext cx="1357322" cy="2071702"/>
            </a:xfrm>
            <a:prstGeom prst="rect">
              <a:avLst/>
            </a:prstGeom>
          </p:spPr>
        </p:pic>
        <p:pic>
          <p:nvPicPr>
            <p:cNvPr id="3074" name="Picture 2" descr="I:\Bilder\Protestbewegung\Protest 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0100" y="1500174"/>
              <a:ext cx="3357586" cy="2081907"/>
            </a:xfrm>
            <a:prstGeom prst="rect">
              <a:avLst/>
            </a:prstGeom>
            <a:noFill/>
          </p:spPr>
        </p:pic>
        <p:pic>
          <p:nvPicPr>
            <p:cNvPr id="3075" name="Picture 3" descr="I:\Bilder\Protestbewegung\Protest 3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00760" y="1500174"/>
              <a:ext cx="2857520" cy="2071702"/>
            </a:xfrm>
            <a:prstGeom prst="rect">
              <a:avLst/>
            </a:prstGeom>
            <a:noFill/>
          </p:spPr>
        </p:pic>
        <p:pic>
          <p:nvPicPr>
            <p:cNvPr id="3076" name="Picture 4" descr="I:\Bilder\Protestbewegung\Mauerfall (3)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43438" y="4000504"/>
              <a:ext cx="4214842" cy="2252848"/>
            </a:xfrm>
            <a:prstGeom prst="rect">
              <a:avLst/>
            </a:prstGeom>
            <a:noFill/>
          </p:spPr>
        </p:pic>
      </p:grp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1AB2-1FBB-47EF-ADBF-D5B7FC8F6B31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Die Weiterführung der NS- Gleichschaltungskolonie des 3. Reiches ab 1990 - 2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61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714348" y="1285860"/>
            <a:ext cx="7799360" cy="4952932"/>
            <a:chOff x="857224" y="1285720"/>
            <a:chExt cx="7799360" cy="4952932"/>
          </a:xfrm>
        </p:grpSpPr>
        <p:pic>
          <p:nvPicPr>
            <p:cNvPr id="1026" name="Picture 2" descr="K:\Power Point Neu\Militär\Oder-Neisse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57686" y="3786190"/>
              <a:ext cx="4298898" cy="2452462"/>
            </a:xfrm>
            <a:prstGeom prst="rect">
              <a:avLst/>
            </a:prstGeom>
            <a:noFill/>
          </p:spPr>
        </p:pic>
        <p:pic>
          <p:nvPicPr>
            <p:cNvPr id="7" name="Grafik 6" descr="StA-Geschichte Deutschlands-5_0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224" y="1285860"/>
              <a:ext cx="3429024" cy="4951185"/>
            </a:xfrm>
            <a:prstGeom prst="rect">
              <a:avLst/>
            </a:prstGeom>
          </p:spPr>
        </p:pic>
        <p:pic>
          <p:nvPicPr>
            <p:cNvPr id="8" name="Grafik 7" descr="StA-Geschichte Deutschlands-5_0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7686" y="1285860"/>
              <a:ext cx="1857388" cy="2428892"/>
            </a:xfrm>
            <a:prstGeom prst="rect">
              <a:avLst/>
            </a:prstGeom>
          </p:spPr>
        </p:pic>
        <p:pic>
          <p:nvPicPr>
            <p:cNvPr id="9" name="Grafik 8" descr="StA-Geschichte Deutschlands-5_00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512" y="1285720"/>
              <a:ext cx="2357454" cy="2429032"/>
            </a:xfrm>
            <a:prstGeom prst="rect">
              <a:avLst/>
            </a:prstGeom>
          </p:spPr>
        </p:pic>
      </p:grp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B9D0A-B74A-4E63-891C-A09A3B58131A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 Goldrahmen - Kolonie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62</a:t>
            </a:fld>
            <a:endParaRPr lang="de-DE"/>
          </a:p>
        </p:txBody>
      </p:sp>
      <p:pic>
        <p:nvPicPr>
          <p:cNvPr id="6" name="Grafik 5" descr="Kolonie-Goldrahmen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214422"/>
            <a:ext cx="3613693" cy="5107757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87C-C32D-46C5-B92F-18ACC253446B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Deutschland im Herbst 1 </a:t>
            </a: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63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1071538" y="1357298"/>
            <a:ext cx="7186529" cy="4929222"/>
            <a:chOff x="1071538" y="1357298"/>
            <a:chExt cx="7186529" cy="4929222"/>
          </a:xfrm>
        </p:grpSpPr>
        <p:pic>
          <p:nvPicPr>
            <p:cNvPr id="6" name="Grafik 5" descr="Deutschland im Herbst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38" y="1357298"/>
              <a:ext cx="3471753" cy="4929222"/>
            </a:xfrm>
            <a:prstGeom prst="rect">
              <a:avLst/>
            </a:prstGeom>
          </p:spPr>
        </p:pic>
        <p:pic>
          <p:nvPicPr>
            <p:cNvPr id="7" name="Grafik 6" descr="Deutschland im Herbst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6314" y="1357298"/>
              <a:ext cx="3471753" cy="4929222"/>
            </a:xfrm>
            <a:prstGeom prst="rect">
              <a:avLst/>
            </a:prstGeom>
          </p:spPr>
        </p:pic>
      </p:grp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9F66B-BB11-4997-9DE3-152EC795F28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Deutschland im Herbst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64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1071538" y="1571612"/>
            <a:ext cx="7108878" cy="3512604"/>
            <a:chOff x="1000100" y="2071678"/>
            <a:chExt cx="7108878" cy="3512604"/>
          </a:xfrm>
        </p:grpSpPr>
        <p:pic>
          <p:nvPicPr>
            <p:cNvPr id="6" name="Grafik 5" descr="moellemann.jp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00" y="2071678"/>
              <a:ext cx="3898221" cy="2928958"/>
            </a:xfrm>
            <a:prstGeom prst="rect">
              <a:avLst/>
            </a:prstGeom>
          </p:spPr>
        </p:pic>
        <p:pic>
          <p:nvPicPr>
            <p:cNvPr id="7" name="Grafik 6" descr="BARSCHEL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066" y="2071678"/>
              <a:ext cx="3036912" cy="2931443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1643042" y="5214950"/>
              <a:ext cx="2223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Jürgen Möllemann</a:t>
              </a:r>
              <a:endParaRPr lang="de-DE" dirty="0">
                <a:solidFill>
                  <a:schemeClr val="bg2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5857884" y="5214950"/>
              <a:ext cx="16979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Uwe Barschel</a:t>
              </a:r>
              <a:endParaRPr lang="de-DE" dirty="0">
                <a:solidFill>
                  <a:schemeClr val="bg2"/>
                </a:solidFill>
              </a:endParaRPr>
            </a:p>
          </p:txBody>
        </p:sp>
      </p:grp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9918E-937E-4EF3-9DF6-D996D46F1105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Privatisierung der Bundes Republik Deutschland I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Behörden sind Firmen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65</a:t>
            </a:fld>
            <a:endParaRPr lang="de-DE"/>
          </a:p>
        </p:txBody>
      </p:sp>
      <p:pic>
        <p:nvPicPr>
          <p:cNvPr id="5122" name="Picture 2" descr="C:\Users\Widerstand\Desktop\1 Powerpoint Von der Heimat in die staatenlose Kolonie\Unternehmen BRD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14422"/>
            <a:ext cx="7072362" cy="5304272"/>
          </a:xfrm>
          <a:prstGeom prst="rect">
            <a:avLst/>
          </a:prstGeom>
          <a:noFill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0D9A-B420-4540-AD5C-26ECB0B52B1A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Privatisierung der Bundes Republik Deutschland II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481762" y="6284913"/>
            <a:ext cx="1805014" cy="215922"/>
          </a:xfrm>
        </p:spPr>
        <p:txBody>
          <a:bodyPr/>
          <a:lstStyle/>
          <a:p>
            <a:fld id="{43AFD565-64EF-4528-AA09-980C8519D8D8}" type="slidenum">
              <a:rPr lang="de-DE" smtClean="0"/>
              <a:pPr/>
              <a:t>66</a:t>
            </a:fld>
            <a:endParaRPr lang="de-DE"/>
          </a:p>
        </p:txBody>
      </p:sp>
      <p:grpSp>
        <p:nvGrpSpPr>
          <p:cNvPr id="15" name="Gruppieren 14"/>
          <p:cNvGrpSpPr/>
          <p:nvPr/>
        </p:nvGrpSpPr>
        <p:grpSpPr>
          <a:xfrm>
            <a:off x="1000100" y="1214422"/>
            <a:ext cx="7290488" cy="5116896"/>
            <a:chOff x="857224" y="1214422"/>
            <a:chExt cx="7290488" cy="5116896"/>
          </a:xfrm>
        </p:grpSpPr>
        <p:pic>
          <p:nvPicPr>
            <p:cNvPr id="3" name="Grafik 2" descr="Firma JUSTIZ Mecklenburg- Vorpommern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225" y="1214422"/>
              <a:ext cx="1752648" cy="1402118"/>
            </a:xfrm>
            <a:prstGeom prst="rect">
              <a:avLst/>
            </a:prstGeom>
          </p:spPr>
        </p:pic>
        <p:pic>
          <p:nvPicPr>
            <p:cNvPr id="7" name="Grafik 6" descr="Firmen Justizministerien in der BRD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4678" y="4357694"/>
              <a:ext cx="2538319" cy="1885609"/>
            </a:xfrm>
            <a:prstGeom prst="rect">
              <a:avLst/>
            </a:prstGeom>
          </p:spPr>
        </p:pic>
        <p:pic>
          <p:nvPicPr>
            <p:cNvPr id="8" name="Grafik 7" descr="Firmen Justizministerien in der BRD 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0826" y="1214422"/>
              <a:ext cx="1646886" cy="1390032"/>
            </a:xfrm>
            <a:prstGeom prst="rect">
              <a:avLst/>
            </a:prstGeom>
          </p:spPr>
        </p:pic>
        <p:pic>
          <p:nvPicPr>
            <p:cNvPr id="9" name="Grafik 8" descr="Firma Land Mecklenburg- Vorpommern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7224" y="3071810"/>
              <a:ext cx="1752649" cy="1402120"/>
            </a:xfrm>
            <a:prstGeom prst="rect">
              <a:avLst/>
            </a:prstGeom>
          </p:spPr>
        </p:pic>
        <p:pic>
          <p:nvPicPr>
            <p:cNvPr id="10" name="Grafik 9" descr="Firma Land Mecklenburg- Vorpommern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0826" y="3071810"/>
              <a:ext cx="1631776" cy="1390031"/>
            </a:xfrm>
            <a:prstGeom prst="rect">
              <a:avLst/>
            </a:prstGeom>
          </p:spPr>
        </p:pic>
        <p:pic>
          <p:nvPicPr>
            <p:cNvPr id="11" name="Grafik 10" descr="Firma Landesregierung Mecklenburg- Vorpommern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00826" y="4929198"/>
              <a:ext cx="1646886" cy="1390032"/>
            </a:xfrm>
            <a:prstGeom prst="rect">
              <a:avLst/>
            </a:prstGeom>
          </p:spPr>
        </p:pic>
        <p:pic>
          <p:nvPicPr>
            <p:cNvPr id="12" name="Grafik 11" descr="Firma JUSTIZ Mecklenburg- Vorpommern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7224" y="4929198"/>
              <a:ext cx="1752649" cy="1402120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>
              <a:off x="3500430" y="3357562"/>
              <a:ext cx="214160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Sitz BRD </a:t>
              </a:r>
              <a:r>
                <a:rPr lang="de-DE" sz="14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Washinton</a:t>
              </a:r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D.C</a:t>
              </a:r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.</a:t>
              </a:r>
              <a:b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Bund &amp; Länder sind Firmen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  <p:pic>
          <p:nvPicPr>
            <p:cNvPr id="14" name="Grafik 13" descr="BRD SITZ DC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14678" y="1214422"/>
              <a:ext cx="2538319" cy="1837840"/>
            </a:xfrm>
            <a:prstGeom prst="rect">
              <a:avLst/>
            </a:prstGeom>
          </p:spPr>
        </p:pic>
      </p:grp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87DE-EF1A-406E-9B8B-C15E02E9C5D4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Sunimex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 die Tankstelle ohne Zapfsäulen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67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357158" y="1214422"/>
            <a:ext cx="8350533" cy="5072098"/>
            <a:chOff x="214282" y="1214422"/>
            <a:chExt cx="8350533" cy="5072098"/>
          </a:xfrm>
        </p:grpSpPr>
        <p:pic>
          <p:nvPicPr>
            <p:cNvPr id="4101" name="Picture 5" descr="K:\Sunimex\Sunimex 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4143380"/>
              <a:ext cx="8350533" cy="2143140"/>
            </a:xfrm>
            <a:prstGeom prst="rect">
              <a:avLst/>
            </a:prstGeom>
            <a:noFill/>
          </p:spPr>
        </p:pic>
        <p:pic>
          <p:nvPicPr>
            <p:cNvPr id="4103" name="Picture 7" descr="K:\Sunimex\Sunimex 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0034" y="1214422"/>
              <a:ext cx="7778824" cy="2928958"/>
            </a:xfrm>
            <a:prstGeom prst="rect">
              <a:avLst/>
            </a:prstGeom>
            <a:noFill/>
          </p:spPr>
        </p:pic>
      </p:grp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4FCA-6D57-4270-98ED-9DF28AFA8FA3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Sunimex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 die Tankstelle ohne Zapfsäulen 2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68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1142975" y="1357298"/>
            <a:ext cx="7080955" cy="4863938"/>
            <a:chOff x="1142975" y="1357298"/>
            <a:chExt cx="7080955" cy="4863938"/>
          </a:xfrm>
        </p:grpSpPr>
        <p:pic>
          <p:nvPicPr>
            <p:cNvPr id="3074" name="Picture 2" descr="L:\Sunimex\Sunimex Hamburg - Übersicht_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975" y="1357298"/>
              <a:ext cx="3437615" cy="4863938"/>
            </a:xfrm>
            <a:prstGeom prst="rect">
              <a:avLst/>
            </a:prstGeom>
            <a:noFill/>
          </p:spPr>
        </p:pic>
        <p:pic>
          <p:nvPicPr>
            <p:cNvPr id="3075" name="Picture 3" descr="L:\Sunimex\Sunimex Hamburg - Übersicht_0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86314" y="1357298"/>
              <a:ext cx="3437616" cy="4863938"/>
            </a:xfrm>
            <a:prstGeom prst="rect">
              <a:avLst/>
            </a:prstGeom>
            <a:noFill/>
          </p:spPr>
        </p:pic>
      </p:grp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F875-1FB6-49CA-BC8F-4A16E5CA53E2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Sunimex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 die Tankstelle ohne Zapfsäulen 3</a:t>
            </a:r>
            <a:endParaRPr lang="de-DE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69</a:t>
            </a:fld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1000100" y="1285860"/>
            <a:ext cx="7072362" cy="5000660"/>
            <a:chOff x="1285852" y="1714488"/>
            <a:chExt cx="6858048" cy="4714908"/>
          </a:xfrm>
        </p:grpSpPr>
        <p:pic>
          <p:nvPicPr>
            <p:cNvPr id="4098" name="Picture 2" descr="L:\Sunimex\Sunimex Hamburg - Übersicht_003.pn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5852" y="1714488"/>
              <a:ext cx="3302748" cy="4714908"/>
            </a:xfrm>
            <a:prstGeom prst="rect">
              <a:avLst/>
            </a:prstGeom>
            <a:noFill/>
          </p:spPr>
        </p:pic>
        <p:pic>
          <p:nvPicPr>
            <p:cNvPr id="4099" name="Picture 3" descr="L:\Sunimex\Sunimex Hamburg - Übersicht_004.pn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95316" y="1714488"/>
              <a:ext cx="3348584" cy="4714908"/>
            </a:xfrm>
            <a:prstGeom prst="rect">
              <a:avLst/>
            </a:prstGeom>
            <a:noFill/>
          </p:spPr>
        </p:pic>
        <p:pic>
          <p:nvPicPr>
            <p:cNvPr id="4100" name="Picture 4" descr="I:\Bilder\Sunimex\Sunimex 8.pn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95316" y="4214818"/>
              <a:ext cx="1643074" cy="1254785"/>
            </a:xfrm>
            <a:prstGeom prst="rect">
              <a:avLst/>
            </a:prstGeom>
            <a:noFill/>
          </p:spPr>
        </p:pic>
        <p:pic>
          <p:nvPicPr>
            <p:cNvPr id="7" name="Picture 4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38390" y="4286256"/>
              <a:ext cx="1575517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1" name="Picture 5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14942" y="5500702"/>
              <a:ext cx="966788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2" name="Picture 6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57950" y="5429264"/>
              <a:ext cx="1428750" cy="100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925A-D075-476E-9486-E3DB043805B5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BuStAG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RoStAG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284912"/>
            <a:ext cx="2133600" cy="365125"/>
          </a:xfrm>
        </p:spPr>
        <p:txBody>
          <a:bodyPr/>
          <a:lstStyle/>
          <a:p>
            <a:fld id="{43AFD565-64EF-4528-AA09-980C8519D8D8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3" name="Grafik 2" descr="BuStAG-Ro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1142984"/>
            <a:ext cx="3451161" cy="5000660"/>
          </a:xfrm>
          <a:prstGeom prst="rect">
            <a:avLst/>
          </a:prstGeom>
        </p:spPr>
      </p:pic>
      <p:pic>
        <p:nvPicPr>
          <p:cNvPr id="7" name="Grafik 6" descr="1870_bustag_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1142984"/>
            <a:ext cx="3500462" cy="5031541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C665-E472-400A-A4F1-582E7383BF19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Europäische Union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70</a:t>
            </a:fld>
            <a:endParaRPr lang="de-DE"/>
          </a:p>
        </p:txBody>
      </p:sp>
      <p:pic>
        <p:nvPicPr>
          <p:cNvPr id="3" name="Grafik 2" descr="B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571612"/>
            <a:ext cx="2147913" cy="2143140"/>
          </a:xfrm>
          <a:prstGeom prst="rect">
            <a:avLst/>
          </a:prstGeom>
        </p:spPr>
      </p:pic>
      <p:pic>
        <p:nvPicPr>
          <p:cNvPr id="4098" name="Picture 2" descr="C:\Users\Widerstand\Desktop\1 Powerpoint Von der Heimat in die staatenlose Kolonie\nazi-regime-deutschland-2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1571612"/>
            <a:ext cx="2016342" cy="1928826"/>
          </a:xfrm>
          <a:prstGeom prst="rect">
            <a:avLst/>
          </a:prstGeom>
          <a:noFill/>
        </p:spPr>
      </p:pic>
      <p:pic>
        <p:nvPicPr>
          <p:cNvPr id="4099" name="Picture 3" descr="C:\Users\Widerstand\Desktop\1 Powerpoint Von der Heimat in die staatenlose Kolonie\4. Reich E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509400"/>
            <a:ext cx="3929090" cy="2788563"/>
          </a:xfrm>
          <a:prstGeom prst="rect">
            <a:avLst/>
          </a:prstGeom>
          <a:noFill/>
        </p:spPr>
      </p:pic>
      <p:pic>
        <p:nvPicPr>
          <p:cNvPr id="9" name="Picture 4" descr="I:\Bilder\NWO\EU HU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286388"/>
            <a:ext cx="2153392" cy="1214446"/>
          </a:xfrm>
          <a:prstGeom prst="rect">
            <a:avLst/>
          </a:prstGeom>
          <a:noFill/>
        </p:spPr>
      </p:pic>
      <p:pic>
        <p:nvPicPr>
          <p:cNvPr id="13314" name="Picture 2" descr="I:\Bilder\EU &amp; BRD\New Babe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4500570"/>
            <a:ext cx="3906983" cy="2071702"/>
          </a:xfrm>
          <a:prstGeom prst="rect">
            <a:avLst/>
          </a:prstGeom>
          <a:noFill/>
        </p:spPr>
      </p:pic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AA2A-45FF-43C9-A1BE-23BC8E73ACF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EU -Todesstrafe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71</a:t>
            </a:fld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1285852" y="1214422"/>
            <a:ext cx="7149902" cy="6357982"/>
            <a:chOff x="1300847" y="1071546"/>
            <a:chExt cx="7149902" cy="6357982"/>
          </a:xfrm>
        </p:grpSpPr>
        <p:pic>
          <p:nvPicPr>
            <p:cNvPr id="16387" name="Picture 3" descr="C:\Users\Widerstand\Desktop\1 Powerpoint Von der Heimat in die staatenlose Kolonie\EU- Todesstrafe_00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00628" y="1071546"/>
              <a:ext cx="3450121" cy="4876557"/>
            </a:xfrm>
            <a:prstGeom prst="rect">
              <a:avLst/>
            </a:prstGeom>
            <a:noFill/>
          </p:spPr>
        </p:pic>
        <p:pic>
          <p:nvPicPr>
            <p:cNvPr id="11" name="Grafik 10" descr="Todesstraf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0847" y="1078170"/>
              <a:ext cx="4704709" cy="6351358"/>
            </a:xfrm>
            <a:prstGeom prst="rect">
              <a:avLst/>
            </a:prstGeom>
          </p:spPr>
        </p:pic>
      </p:grp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A6A3-2C63-40B2-A086-B34359094BF9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8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 Unionsbürger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72</a:t>
            </a:fld>
            <a:endParaRPr lang="de-DE"/>
          </a:p>
        </p:txBody>
      </p:sp>
      <p:pic>
        <p:nvPicPr>
          <p:cNvPr id="3" name="Grafik 2" descr="Unionsbür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16" y="1285860"/>
            <a:ext cx="3246454" cy="4869681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FE541-57E0-4D89-B1E3-9CC0FB2F5A04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</a:rPr>
              <a:t>Der Unionsbürger 2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73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1142976" y="1357298"/>
            <a:ext cx="6958198" cy="4813315"/>
            <a:chOff x="1214414" y="1357298"/>
            <a:chExt cx="6958198" cy="4813315"/>
          </a:xfrm>
        </p:grpSpPr>
        <p:pic>
          <p:nvPicPr>
            <p:cNvPr id="11266" name="Picture 2" descr="C:\Users\Widerstand\Desktop\1 Powerpoint Von der Heimat in die staatenlose Kolonie\Unionsbürgerschaft = Weltbürgerschaft_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14414" y="1357298"/>
              <a:ext cx="3333940" cy="4813315"/>
            </a:xfrm>
            <a:prstGeom prst="rect">
              <a:avLst/>
            </a:prstGeom>
            <a:noFill/>
          </p:spPr>
        </p:pic>
        <p:pic>
          <p:nvPicPr>
            <p:cNvPr id="11267" name="Picture 3" descr="C:\Users\Widerstand\Desktop\1 Powerpoint Von der Heimat in die staatenlose Kolonie\Unionsbürgerschaft = Weltbürgerschaft_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314" y="1357298"/>
              <a:ext cx="3386298" cy="4786347"/>
            </a:xfrm>
            <a:prstGeom prst="rect">
              <a:avLst/>
            </a:prstGeom>
            <a:noFill/>
          </p:spPr>
        </p:pic>
      </p:grp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829C-4169-4283-A943-A718C6770AC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Unionsbürger Wikipedia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74</a:t>
            </a:fld>
            <a:endParaRPr lang="de-DE"/>
          </a:p>
        </p:txBody>
      </p:sp>
      <p:pic>
        <p:nvPicPr>
          <p:cNvPr id="4" name="Grafik 3" descr="Unionsbürgerschaft Wikiped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1071546"/>
            <a:ext cx="6725066" cy="5380052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ADE1-AC27-4524-8D1C-238F1B4AED2D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Aktuelle Nazigesetze  S. 1 -2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75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1050566" y="1285860"/>
            <a:ext cx="7227538" cy="4941325"/>
            <a:chOff x="1050566" y="1285860"/>
            <a:chExt cx="7227538" cy="4941325"/>
          </a:xfrm>
        </p:grpSpPr>
        <p:pic>
          <p:nvPicPr>
            <p:cNvPr id="3" name="Grafik 2" descr="Akt.-Nazigesetze_0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566" y="1285860"/>
              <a:ext cx="3483238" cy="4929222"/>
            </a:xfrm>
            <a:prstGeom prst="rect">
              <a:avLst/>
            </a:prstGeom>
          </p:spPr>
        </p:pic>
        <p:pic>
          <p:nvPicPr>
            <p:cNvPr id="4" name="Grafik 3" descr="Akt.-Nazigesetze_0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6314" y="1285860"/>
              <a:ext cx="3491790" cy="4941325"/>
            </a:xfrm>
            <a:prstGeom prst="rect">
              <a:avLst/>
            </a:prstGeom>
          </p:spPr>
        </p:pic>
      </p:grp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2007D-0ECE-434D-8894-5DE5FCD642B6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Aktuelle  Nazigesetze  S. 3 - 4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76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928663" y="1142984"/>
            <a:ext cx="7423765" cy="5054692"/>
            <a:chOff x="928663" y="1142984"/>
            <a:chExt cx="7423765" cy="5054692"/>
          </a:xfrm>
        </p:grpSpPr>
        <p:pic>
          <p:nvPicPr>
            <p:cNvPr id="3" name="Grafik 2" descr="Akt.-Nazigesetze_00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8663" y="1142986"/>
              <a:ext cx="3571900" cy="5054690"/>
            </a:xfrm>
            <a:prstGeom prst="rect">
              <a:avLst/>
            </a:prstGeom>
          </p:spPr>
        </p:pic>
        <p:pic>
          <p:nvPicPr>
            <p:cNvPr id="4" name="Grafik 3" descr="Akt.-Nazigesetze_00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6314" y="1142984"/>
              <a:ext cx="3566114" cy="5046501"/>
            </a:xfrm>
            <a:prstGeom prst="rect">
              <a:avLst/>
            </a:prstGeom>
          </p:spPr>
        </p:pic>
      </p:grp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18FA-8385-4B7B-966E-5EF6C77CA0D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Aktuelle Nazigesetze  S. 5 -6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77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928662" y="1357298"/>
            <a:ext cx="7319918" cy="5046501"/>
            <a:chOff x="1214414" y="1357298"/>
            <a:chExt cx="7319918" cy="5046501"/>
          </a:xfrm>
        </p:grpSpPr>
        <p:pic>
          <p:nvPicPr>
            <p:cNvPr id="3" name="Grafik 2" descr="Akt.-Nazigesetze_00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4414" y="1357298"/>
              <a:ext cx="3566114" cy="5046501"/>
            </a:xfrm>
            <a:prstGeom prst="rect">
              <a:avLst/>
            </a:prstGeom>
          </p:spPr>
        </p:pic>
        <p:pic>
          <p:nvPicPr>
            <p:cNvPr id="4" name="Grafik 3" descr="Akt.-Nazigesetze_00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0611" y="1357298"/>
              <a:ext cx="3533721" cy="5000660"/>
            </a:xfrm>
            <a:prstGeom prst="rect">
              <a:avLst/>
            </a:prstGeom>
          </p:spPr>
        </p:pic>
      </p:grp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2F59-CD69-4523-A4DB-E9FE8FE86EA8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Aktuelle Nazigesetze  S.7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78</a:t>
            </a:fld>
            <a:endParaRPr lang="de-DE"/>
          </a:p>
        </p:txBody>
      </p:sp>
      <p:pic>
        <p:nvPicPr>
          <p:cNvPr id="3" name="Grafik 2" descr="Akt.-Nazigesetze_0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1071546"/>
            <a:ext cx="3857652" cy="5459064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AB7-8A69-4991-BA09-1CF8E85A5300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Richteramt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RGBl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1936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79</a:t>
            </a:fld>
            <a:endParaRPr lang="de-DE"/>
          </a:p>
        </p:txBody>
      </p:sp>
      <p:pic>
        <p:nvPicPr>
          <p:cNvPr id="3" name="Grafik 2" descr="Richteramt RGBL 1936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1071546"/>
            <a:ext cx="3864146" cy="535785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81E50-2E81-4FE6-BB85-B518D420DA6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Heimat -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 Ausweise 1871 - 1918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9" name="Grafik 8" descr="Kopie vonHEIMAT-AUSWEIS-DOKU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071546"/>
            <a:ext cx="6500858" cy="5146134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8937-420E-42C3-ACC4-5AC96703F2A1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 geheime Staatsstreich v. 08.12.2010 *StAG - Reform*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80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1000100" y="1357298"/>
            <a:ext cx="7147532" cy="4857784"/>
            <a:chOff x="1071538" y="1357298"/>
            <a:chExt cx="7147532" cy="4857784"/>
          </a:xfrm>
        </p:grpSpPr>
        <p:pic>
          <p:nvPicPr>
            <p:cNvPr id="4" name="Grafik 3" descr="STAG-Reform-1999 STAATLO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38" y="1367300"/>
              <a:ext cx="3429024" cy="4847782"/>
            </a:xfrm>
            <a:prstGeom prst="rect">
              <a:avLst/>
            </a:prstGeom>
          </p:spPr>
        </p:pic>
        <p:pic>
          <p:nvPicPr>
            <p:cNvPr id="9" name="Grafik 8" descr="VOGELFREI_0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6314" y="1357298"/>
              <a:ext cx="3432756" cy="4857784"/>
            </a:xfrm>
            <a:prstGeom prst="rect">
              <a:avLst/>
            </a:prstGeom>
          </p:spPr>
        </p:pic>
      </p:grp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0046-5685-4FBB-A3BB-D2CBC3D5B704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Nazi - Plan EU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81</a:t>
            </a:fld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928662" y="1428736"/>
            <a:ext cx="7217702" cy="5227116"/>
            <a:chOff x="785786" y="1428736"/>
            <a:chExt cx="7217702" cy="5227116"/>
          </a:xfrm>
        </p:grpSpPr>
        <p:pic>
          <p:nvPicPr>
            <p:cNvPr id="7" name="Grafik 6" descr="EU- NAZI-AUSWEIS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5786" y="1428736"/>
              <a:ext cx="3480236" cy="4786346"/>
            </a:xfrm>
            <a:prstGeom prst="rect">
              <a:avLst/>
            </a:prstGeom>
          </p:spPr>
        </p:pic>
        <p:pic>
          <p:nvPicPr>
            <p:cNvPr id="8" name="Grafik 7" descr="Methoden der Faschisten_0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438" y="1428736"/>
              <a:ext cx="3360050" cy="4749246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4786314" y="6215082"/>
              <a:ext cx="29674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Methoden der Faschisten</a:t>
              </a:r>
              <a:endParaRPr lang="de-DE" dirty="0">
                <a:solidFill>
                  <a:schemeClr val="bg2"/>
                </a:solidFill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1500166" y="6286520"/>
              <a:ext cx="22108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EU - Naziausweise</a:t>
              </a:r>
              <a:endParaRPr lang="de-DE" dirty="0">
                <a:solidFill>
                  <a:schemeClr val="bg2"/>
                </a:solidFill>
              </a:endParaRPr>
            </a:p>
          </p:txBody>
        </p:sp>
      </p:grp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BA46-C93C-48DD-AB0D-434ADC715E22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Nazi - Ideologie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82</a:t>
            </a:fld>
            <a:endParaRPr lang="de-DE"/>
          </a:p>
        </p:txBody>
      </p:sp>
      <p:pic>
        <p:nvPicPr>
          <p:cNvPr id="17" name="Grafik 16" descr="Handzeich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285860"/>
            <a:ext cx="8763061" cy="4857784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3D33-6163-46CA-B53D-E34724C76D4F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Nazi - Ideologie 2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83</a:t>
            </a:fld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14348" y="5857892"/>
            <a:ext cx="1785950" cy="500066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de-DE" sz="1600" b="1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Vril</a:t>
            </a:r>
            <a:r>
              <a:rPr kumimoji="0" lang="de-DE" sz="16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Gesellschaft </a:t>
            </a:r>
            <a:endParaRPr kumimoji="0" lang="de-DE" sz="1600" b="1" i="0" u="none" strike="noStrike" kern="1200" cap="none" spc="-10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642910" y="1643050"/>
            <a:ext cx="7905779" cy="4304120"/>
            <a:chOff x="428596" y="1643050"/>
            <a:chExt cx="7905779" cy="4304120"/>
          </a:xfrm>
        </p:grpSpPr>
        <p:pic>
          <p:nvPicPr>
            <p:cNvPr id="6" name="Grafik 5" descr="Die-Vril-Gesellschaft--Idee-und-Hintergruende--VrilGesA--r1102a01--q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596" y="3571876"/>
              <a:ext cx="3429024" cy="2328350"/>
            </a:xfrm>
            <a:prstGeom prst="rect">
              <a:avLst/>
            </a:prstGeom>
          </p:spPr>
        </p:pic>
        <p:pic>
          <p:nvPicPr>
            <p:cNvPr id="7" name="Grafik 6" descr="image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4942" y="3286124"/>
              <a:ext cx="588604" cy="785817"/>
            </a:xfrm>
            <a:prstGeom prst="rect">
              <a:avLst/>
            </a:prstGeom>
          </p:spPr>
        </p:pic>
        <p:pic>
          <p:nvPicPr>
            <p:cNvPr id="9" name="Grafik 8" descr="andechsaerialam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9322" y="4143380"/>
              <a:ext cx="2405053" cy="1803790"/>
            </a:xfrm>
            <a:prstGeom prst="rect">
              <a:avLst/>
            </a:prstGeom>
          </p:spPr>
        </p:pic>
        <p:pic>
          <p:nvPicPr>
            <p:cNvPr id="10" name="Grafik 9" descr="thule-sonn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16" y="3214686"/>
              <a:ext cx="1406109" cy="857256"/>
            </a:xfrm>
            <a:prstGeom prst="rect">
              <a:avLst/>
            </a:prstGeom>
          </p:spPr>
        </p:pic>
        <p:pic>
          <p:nvPicPr>
            <p:cNvPr id="11" name="Grafik 10" descr="Antifa Extrem 1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3636" y="1643050"/>
              <a:ext cx="2071702" cy="1471771"/>
            </a:xfrm>
            <a:prstGeom prst="rect">
              <a:avLst/>
            </a:prstGeom>
          </p:spPr>
        </p:pic>
        <p:pic>
          <p:nvPicPr>
            <p:cNvPr id="12" name="Grafik 11" descr="107881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2066" y="1643050"/>
              <a:ext cx="956648" cy="1496197"/>
            </a:xfrm>
            <a:prstGeom prst="rect">
              <a:avLst/>
            </a:prstGeom>
          </p:spPr>
        </p:pic>
        <p:pic>
          <p:nvPicPr>
            <p:cNvPr id="13" name="Grafik 12" descr="ODSS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7356" y="1643050"/>
              <a:ext cx="3120160" cy="1785950"/>
            </a:xfrm>
            <a:prstGeom prst="rect">
              <a:avLst/>
            </a:prstGeom>
          </p:spPr>
        </p:pic>
        <p:pic>
          <p:nvPicPr>
            <p:cNvPr id="14" name="Grafik 13" descr="crno-sunce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43372" y="3643314"/>
              <a:ext cx="714380" cy="683981"/>
            </a:xfrm>
            <a:prstGeom prst="rect">
              <a:avLst/>
            </a:prstGeom>
          </p:spPr>
        </p:pic>
        <p:pic>
          <p:nvPicPr>
            <p:cNvPr id="15" name="Grafik 14" descr="MOBILCOM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8596" y="1643050"/>
              <a:ext cx="1309670" cy="1309670"/>
            </a:xfrm>
            <a:prstGeom prst="rect">
              <a:avLst/>
            </a:prstGeom>
          </p:spPr>
        </p:pic>
        <p:pic>
          <p:nvPicPr>
            <p:cNvPr id="18" name="Grafik 17" descr="astaroth_vril_kali_black_sun_dakini_valkyrie_succubus_goetia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29058" y="4500570"/>
              <a:ext cx="1857388" cy="1392448"/>
            </a:xfrm>
            <a:prstGeom prst="rect">
              <a:avLst/>
            </a:prstGeom>
          </p:spPr>
        </p:pic>
      </p:grpSp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5B70-2264-48EB-81BA-349694D9A269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 wrap="square"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Nazi - Ideologie 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84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642910" y="1214422"/>
            <a:ext cx="8006057" cy="4953154"/>
            <a:chOff x="857224" y="1261928"/>
            <a:chExt cx="8006057" cy="4953154"/>
          </a:xfrm>
        </p:grpSpPr>
        <p:pic>
          <p:nvPicPr>
            <p:cNvPr id="7" name="Grafik 6" descr="usmarines_ssflagge_dapf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7224" y="3500438"/>
              <a:ext cx="5500726" cy="2714644"/>
            </a:xfrm>
            <a:prstGeom prst="rect">
              <a:avLst/>
            </a:prstGeom>
          </p:spPr>
        </p:pic>
        <p:pic>
          <p:nvPicPr>
            <p:cNvPr id="8" name="Grafik 7" descr="Clausewitz 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0826" y="3000372"/>
              <a:ext cx="2362455" cy="3214709"/>
            </a:xfrm>
            <a:prstGeom prst="rect">
              <a:avLst/>
            </a:prstGeom>
          </p:spPr>
        </p:pic>
        <p:pic>
          <p:nvPicPr>
            <p:cNvPr id="9" name="Grafik 8" descr="FLAGGEN EU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0826" y="1261928"/>
              <a:ext cx="2357454" cy="1615213"/>
            </a:xfrm>
            <a:prstGeom prst="rect">
              <a:avLst/>
            </a:prstGeom>
          </p:spPr>
        </p:pic>
        <p:pic>
          <p:nvPicPr>
            <p:cNvPr id="5122" name="Picture 2" descr="L:\Totenkopf Flieger 3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57224" y="1285860"/>
              <a:ext cx="5497503" cy="2071702"/>
            </a:xfrm>
            <a:prstGeom prst="rect">
              <a:avLst/>
            </a:prstGeom>
            <a:noFill/>
          </p:spPr>
        </p:pic>
      </p:grp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A222-F3D3-46E8-A231-FB4C03D4D5D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Steuerung Gleichschaltungs - Ideologien &amp; Parteien 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85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1428728" y="1285860"/>
            <a:ext cx="6572296" cy="5072098"/>
            <a:chOff x="1428728" y="1285860"/>
            <a:chExt cx="6572296" cy="5072098"/>
          </a:xfrm>
        </p:grpSpPr>
        <p:pic>
          <p:nvPicPr>
            <p:cNvPr id="9218" name="Picture 2" descr="I:\Bilder\NWO\Ideologien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29190" y="1285860"/>
              <a:ext cx="3000396" cy="2955879"/>
            </a:xfrm>
            <a:prstGeom prst="rect">
              <a:avLst/>
            </a:prstGeom>
            <a:noFill/>
          </p:spPr>
        </p:pic>
        <p:pic>
          <p:nvPicPr>
            <p:cNvPr id="9219" name="Picture 3" descr="I:\Bilder\NWO\gysi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728" y="3929066"/>
              <a:ext cx="3071833" cy="2428892"/>
            </a:xfrm>
            <a:prstGeom prst="rect">
              <a:avLst/>
            </a:prstGeom>
            <a:noFill/>
          </p:spPr>
        </p:pic>
        <p:pic>
          <p:nvPicPr>
            <p:cNvPr id="9221" name="Picture 5" descr="I:\Bilder\NWO\Pastörs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29190" y="4429132"/>
              <a:ext cx="3071834" cy="1895547"/>
            </a:xfrm>
            <a:prstGeom prst="rect">
              <a:avLst/>
            </a:prstGeom>
            <a:noFill/>
          </p:spPr>
        </p:pic>
        <p:pic>
          <p:nvPicPr>
            <p:cNvPr id="14338" name="Picture 2" descr="I:\Bilder\EU &amp; BRD\Kopie vonParteien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728" y="1285860"/>
              <a:ext cx="3081639" cy="2357454"/>
            </a:xfrm>
            <a:prstGeom prst="rect">
              <a:avLst/>
            </a:prstGeom>
            <a:noFill/>
          </p:spPr>
        </p:pic>
      </p:grp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B230-7882-408D-AB58-52B533D0A508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5210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Steuerung - Organisationskarussell - Geschäftsmodelle 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86</a:t>
            </a:fld>
            <a:endParaRPr lang="de-DE"/>
          </a:p>
        </p:txBody>
      </p:sp>
      <p:pic>
        <p:nvPicPr>
          <p:cNvPr id="28" name="Grafik 27" descr="ideologi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85860"/>
            <a:ext cx="8081828" cy="4786346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81D2-886B-4F4B-BE43-E99E585E4B53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Das Führerprinzip der *Elite*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87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1214414" y="1000108"/>
            <a:ext cx="6883498" cy="5500726"/>
            <a:chOff x="1357289" y="1000108"/>
            <a:chExt cx="6883498" cy="5500726"/>
          </a:xfrm>
        </p:grpSpPr>
        <p:pic>
          <p:nvPicPr>
            <p:cNvPr id="3" name="Grafik 2" descr="Führerprinzi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7289" y="1000108"/>
              <a:ext cx="3889185" cy="5500726"/>
            </a:xfrm>
            <a:prstGeom prst="rect">
              <a:avLst/>
            </a:prstGeom>
          </p:spPr>
        </p:pic>
        <p:pic>
          <p:nvPicPr>
            <p:cNvPr id="7" name="Grafik 6" descr="ELIT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6446" y="3214686"/>
              <a:ext cx="2454341" cy="3286148"/>
            </a:xfrm>
            <a:prstGeom prst="rect">
              <a:avLst/>
            </a:prstGeom>
          </p:spPr>
        </p:pic>
        <p:pic>
          <p:nvPicPr>
            <p:cNvPr id="8" name="Picture 4" descr="I:\Bilder\NWO\Elit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29500" y="1000108"/>
              <a:ext cx="2308875" cy="2071702"/>
            </a:xfrm>
            <a:prstGeom prst="rect">
              <a:avLst/>
            </a:prstGeom>
            <a:noFill/>
          </p:spPr>
        </p:pic>
      </p:grp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4A58-DBFC-4201-8F6F-CD8EC45288BF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Neue Welt - Ordnung / New World Order 1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88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714348" y="1142984"/>
            <a:ext cx="7929618" cy="5307736"/>
            <a:chOff x="785786" y="1142984"/>
            <a:chExt cx="7929618" cy="5307736"/>
          </a:xfrm>
        </p:grpSpPr>
        <p:pic>
          <p:nvPicPr>
            <p:cNvPr id="3" name="Grafik 2" descr="NWO Marionetten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7224" y="1142984"/>
              <a:ext cx="2892479" cy="1623242"/>
            </a:xfrm>
            <a:prstGeom prst="rect">
              <a:avLst/>
            </a:prstGeom>
          </p:spPr>
        </p:pic>
        <p:pic>
          <p:nvPicPr>
            <p:cNvPr id="6146" name="Picture 2" descr="C:\Users\Widerstand\Desktop\1 Powerpoint Von der Heimat in die staatenlose Kolonie\NWO Bil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14744" y="1214422"/>
              <a:ext cx="4929222" cy="2131889"/>
            </a:xfrm>
            <a:prstGeom prst="rect">
              <a:avLst/>
            </a:prstGeom>
            <a:noFill/>
          </p:spPr>
        </p:pic>
        <p:pic>
          <p:nvPicPr>
            <p:cNvPr id="6147" name="Picture 3" descr="I:\Bilder\NWO\NWO_CENTER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5786" y="3500438"/>
              <a:ext cx="7929618" cy="2950282"/>
            </a:xfrm>
            <a:prstGeom prst="rect">
              <a:avLst/>
            </a:prstGeom>
            <a:noFill/>
          </p:spPr>
        </p:pic>
        <p:sp>
          <p:nvSpPr>
            <p:cNvPr id="9" name="Rechteck 8"/>
            <p:cNvSpPr/>
            <p:nvPr/>
          </p:nvSpPr>
          <p:spPr>
            <a:xfrm>
              <a:off x="785786" y="285749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Tothschild</a:t>
              </a:r>
              <a:r>
                <a:rPr lang="de-DE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- Marionetten</a:t>
              </a:r>
              <a:endParaRPr lang="de-DE" dirty="0">
                <a:solidFill>
                  <a:schemeClr val="bg2"/>
                </a:solidFill>
              </a:endParaRPr>
            </a:p>
          </p:txBody>
        </p:sp>
      </p:grp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ED6D-25EE-4C20-8B17-5DCC6E7A3D69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Neue Welt - Ordnung / New World Order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89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500034" y="1142984"/>
            <a:ext cx="8215370" cy="5334016"/>
            <a:chOff x="642910" y="1142984"/>
            <a:chExt cx="8215370" cy="5334016"/>
          </a:xfrm>
        </p:grpSpPr>
        <p:pic>
          <p:nvPicPr>
            <p:cNvPr id="3" name="Grafik 2" descr="atlantik-bruecke-gauck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7620" y="1214422"/>
              <a:ext cx="2000264" cy="2000264"/>
            </a:xfrm>
            <a:prstGeom prst="rect">
              <a:avLst/>
            </a:prstGeom>
          </p:spPr>
        </p:pic>
        <p:pic>
          <p:nvPicPr>
            <p:cNvPr id="10243" name="Picture 3" descr="I:\Bilder\NWO\Transatlantische Union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2910" y="1214422"/>
              <a:ext cx="2726940" cy="1468432"/>
            </a:xfrm>
            <a:prstGeom prst="rect">
              <a:avLst/>
            </a:prstGeom>
            <a:noFill/>
          </p:spPr>
        </p:pic>
        <p:pic>
          <p:nvPicPr>
            <p:cNvPr id="10245" name="Picture 5" descr="I:\Bilder\NWO\Zahnkranz 2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1142984"/>
              <a:ext cx="2143140" cy="1607355"/>
            </a:xfrm>
            <a:prstGeom prst="rect">
              <a:avLst/>
            </a:prstGeom>
            <a:noFill/>
          </p:spPr>
        </p:pic>
        <p:pic>
          <p:nvPicPr>
            <p:cNvPr id="10" name="Grafik 9" descr="Skyline_Frankfurt_am_Main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910" y="3643314"/>
              <a:ext cx="8215370" cy="2833686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642910" y="3286124"/>
              <a:ext cx="81439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Privatwirtschaftliche Welt - Kolonie der </a:t>
              </a:r>
              <a:r>
                <a:rPr lang="de-DE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Tothschildbanken</a:t>
              </a:r>
              <a:endParaRPr lang="de-DE" dirty="0">
                <a:solidFill>
                  <a:schemeClr val="bg2"/>
                </a:solidFill>
              </a:endParaRPr>
            </a:p>
          </p:txBody>
        </p:sp>
      </p:grp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AE31-9CDC-4F38-9D09-E0C25F5EF984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Reichsangehörigkeit  - Zeitzeuge Hauschild 1908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928662" y="1000108"/>
            <a:ext cx="7282858" cy="5054688"/>
            <a:chOff x="932480" y="1303270"/>
            <a:chExt cx="7282858" cy="5054688"/>
          </a:xfrm>
        </p:grpSpPr>
        <p:pic>
          <p:nvPicPr>
            <p:cNvPr id="3" name="Grafik 2" descr="Reichsangehörigkeit Zeitzeugen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2480" y="1308672"/>
              <a:ext cx="3568082" cy="5049286"/>
            </a:xfrm>
            <a:prstGeom prst="rect">
              <a:avLst/>
            </a:prstGeom>
          </p:spPr>
        </p:pic>
        <p:pic>
          <p:nvPicPr>
            <p:cNvPr id="4" name="Grafik 3" descr="Reichsangehörigkeit Zeitzeugen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438" y="1303270"/>
              <a:ext cx="3571900" cy="5054688"/>
            </a:xfrm>
            <a:prstGeom prst="rect">
              <a:avLst/>
            </a:prstGeom>
          </p:spPr>
        </p:pic>
      </p:grp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08F1-0730-4DB1-8429-39E59BFC6E93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NWO - Ideologie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90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1000100" y="1357298"/>
            <a:ext cx="7358114" cy="4857784"/>
            <a:chOff x="1142976" y="1357298"/>
            <a:chExt cx="7358114" cy="4857784"/>
          </a:xfrm>
        </p:grpSpPr>
        <p:pic>
          <p:nvPicPr>
            <p:cNvPr id="11266" name="Picture 2" descr="I:\Bilder\NWO\Willkommen in der NWO 3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42976" y="1357298"/>
              <a:ext cx="3449502" cy="4857784"/>
            </a:xfrm>
            <a:prstGeom prst="rect">
              <a:avLst/>
            </a:prstGeom>
            <a:noFill/>
          </p:spPr>
        </p:pic>
        <p:pic>
          <p:nvPicPr>
            <p:cNvPr id="11267" name="Picture 3" descr="I:\Bilder\NWO\Willkommen in der NWO 4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43503" y="1375072"/>
              <a:ext cx="3357587" cy="4827524"/>
            </a:xfrm>
            <a:prstGeom prst="rect">
              <a:avLst/>
            </a:prstGeom>
            <a:noFill/>
          </p:spPr>
        </p:pic>
      </p:grp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DF58-7BFE-4138-A4DF-6F2A16D26B12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NWO – Ideologie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91</a:t>
            </a:fld>
            <a:endParaRPr lang="de-DE"/>
          </a:p>
        </p:txBody>
      </p:sp>
      <p:grpSp>
        <p:nvGrpSpPr>
          <p:cNvPr id="15" name="Gruppieren 14"/>
          <p:cNvGrpSpPr/>
          <p:nvPr/>
        </p:nvGrpSpPr>
        <p:grpSpPr>
          <a:xfrm>
            <a:off x="500034" y="1142984"/>
            <a:ext cx="8135318" cy="5000660"/>
            <a:chOff x="642910" y="1285860"/>
            <a:chExt cx="7992442" cy="4736933"/>
          </a:xfrm>
        </p:grpSpPr>
        <p:sp>
          <p:nvSpPr>
            <p:cNvPr id="10" name="Rechteck 9"/>
            <p:cNvSpPr/>
            <p:nvPr/>
          </p:nvSpPr>
          <p:spPr>
            <a:xfrm>
              <a:off x="1357290" y="5643578"/>
              <a:ext cx="6415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Fürth</a:t>
              </a:r>
              <a:endParaRPr lang="de-DE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146" name="Picture 2" descr="I:\Bilder\NWO\fed-nwo-karikatur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71802" y="1357297"/>
              <a:ext cx="2428892" cy="1862151"/>
            </a:xfrm>
            <a:prstGeom prst="rect">
              <a:avLst/>
            </a:prstGeom>
            <a:noFill/>
          </p:spPr>
        </p:pic>
        <p:pic>
          <p:nvPicPr>
            <p:cNvPr id="6" name="Grafik 5" descr="Bibliothek Ulm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910" y="1285860"/>
              <a:ext cx="2214578" cy="1660934"/>
            </a:xfrm>
            <a:prstGeom prst="rect">
              <a:avLst/>
            </a:prstGeom>
          </p:spPr>
        </p:pic>
        <p:pic>
          <p:nvPicPr>
            <p:cNvPr id="8" name="Grafik 7" descr="800px-Merck_KGaA_Pyramide_Gruener_Turm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1802" y="3429000"/>
              <a:ext cx="2787824" cy="2071702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3786182" y="5715016"/>
              <a:ext cx="15600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Merck</a:t>
              </a:r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Pyramide</a:t>
              </a:r>
              <a:endParaRPr lang="de-DE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1214414" y="3000372"/>
              <a:ext cx="15872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Bibliothek Ulm 2</a:t>
              </a:r>
              <a:endParaRPr lang="de-DE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Grafik 11" descr="kalrsruhe_11112010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8" y="1285860"/>
              <a:ext cx="2893239" cy="1928826"/>
            </a:xfrm>
            <a:prstGeom prst="rect">
              <a:avLst/>
            </a:prstGeom>
          </p:spPr>
        </p:pic>
        <p:pic>
          <p:nvPicPr>
            <p:cNvPr id="13" name="Grafik 12" descr="4-Sterne-Superior-Hotel in Fürth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910" y="3429000"/>
              <a:ext cx="2214578" cy="2035018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6643702" y="3143248"/>
              <a:ext cx="11891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smtClean="0">
                  <a:solidFill>
                    <a:schemeClr val="bg2"/>
                  </a:solidFill>
                </a:rPr>
                <a:t>Karlsruhe_</a:t>
              </a:r>
              <a:endParaRPr lang="de-DE" dirty="0">
                <a:solidFill>
                  <a:schemeClr val="bg2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7000892" y="5715016"/>
              <a:ext cx="8002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Leipzig</a:t>
              </a:r>
              <a:endParaRPr lang="de-DE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Grafik 17" descr="Leipzig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0760" y="3571876"/>
              <a:ext cx="2634592" cy="1928826"/>
            </a:xfrm>
            <a:prstGeom prst="rect">
              <a:avLst/>
            </a:prstGeom>
          </p:spPr>
        </p:pic>
      </p:grpSp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69D9-AAB3-4550-9E50-265303A83860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NWO – Ideologie 3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92</a:t>
            </a:fld>
            <a:endParaRPr lang="de-DE"/>
          </a:p>
        </p:txBody>
      </p:sp>
      <p:pic>
        <p:nvPicPr>
          <p:cNvPr id="7170" name="Picture 2" descr="I:\Bilder\NWO\NWO - Ideologi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00108"/>
            <a:ext cx="7689787" cy="4997472"/>
          </a:xfrm>
          <a:prstGeom prst="rect">
            <a:avLst/>
          </a:prstGeom>
          <a:noFill/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2603-51CD-468E-826A-5D7F1CA6D67B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Tothschild</a:t>
            </a:r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93</a:t>
            </a:fld>
            <a:endParaRPr lang="de-DE"/>
          </a:p>
        </p:txBody>
      </p:sp>
      <p:pic>
        <p:nvPicPr>
          <p:cNvPr id="3" name="Grafik 2" descr="Rothschild-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1357298"/>
            <a:ext cx="3951144" cy="4786346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6A5C5-210E-42CD-A97D-9B632C3A2276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 - Kriegsführung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94</a:t>
            </a:fld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1428728" y="642918"/>
            <a:ext cx="6786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HLKO Art. 24 *Kriegslisten … sind erlaubt.*</a:t>
            </a:r>
            <a:endParaRPr lang="de-DE" dirty="0">
              <a:solidFill>
                <a:schemeClr val="bg2"/>
              </a:solidFill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1000100" y="1285860"/>
            <a:ext cx="7287580" cy="4857785"/>
            <a:chOff x="1428728" y="1285860"/>
            <a:chExt cx="7287580" cy="4857785"/>
          </a:xfrm>
        </p:grpSpPr>
        <p:pic>
          <p:nvPicPr>
            <p:cNvPr id="7" name="Grafik 6" descr="GENDER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7013" y="1285860"/>
              <a:ext cx="1973945" cy="1571636"/>
            </a:xfrm>
            <a:prstGeom prst="rect">
              <a:avLst/>
            </a:prstGeom>
          </p:spPr>
        </p:pic>
        <p:pic>
          <p:nvPicPr>
            <p:cNvPr id="7177" name="Picture 9" descr="I:\Bilder\Strahlung &amp; Chemtrails\Mobilfunkmast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91459" y="1285860"/>
              <a:ext cx="952508" cy="1643074"/>
            </a:xfrm>
            <a:prstGeom prst="rect">
              <a:avLst/>
            </a:prstGeom>
            <a:noFill/>
          </p:spPr>
        </p:pic>
        <p:grpSp>
          <p:nvGrpSpPr>
            <p:cNvPr id="16" name="Gruppieren 15"/>
            <p:cNvGrpSpPr/>
            <p:nvPr/>
          </p:nvGrpSpPr>
          <p:grpSpPr>
            <a:xfrm>
              <a:off x="1428728" y="1857364"/>
              <a:ext cx="7287580" cy="4286281"/>
              <a:chOff x="1428728" y="1857364"/>
              <a:chExt cx="7287580" cy="4286281"/>
            </a:xfrm>
          </p:grpSpPr>
          <p:pic>
            <p:nvPicPr>
              <p:cNvPr id="7170" name="Picture 2" descr="C:\Users\Widerstand\Desktop\1 Powerpoint Von der Heimat in die staatenlose Kolonie\Neuer Ordner\Gentech 1jpg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00496" y="3286124"/>
                <a:ext cx="1143008" cy="1000102"/>
              </a:xfrm>
              <a:prstGeom prst="rect">
                <a:avLst/>
              </a:prstGeom>
              <a:noFill/>
            </p:spPr>
          </p:pic>
          <p:pic>
            <p:nvPicPr>
              <p:cNvPr id="7171" name="Picture 3" descr="C:\Users\Widerstand\Desktop\1 Powerpoint Von der Heimat in die staatenlose Kolonie\EHEC-1.jp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429388" y="4429132"/>
                <a:ext cx="2286016" cy="1714512"/>
              </a:xfrm>
              <a:prstGeom prst="rect">
                <a:avLst/>
              </a:prstGeom>
              <a:noFill/>
            </p:spPr>
          </p:pic>
          <p:pic>
            <p:nvPicPr>
              <p:cNvPr id="7172" name="Picture 4" descr="C:\Users\Widerstand\Desktop\1 Powerpoint Von der Heimat in die staatenlose Kolonie\Gift2.jpe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072330" y="3071810"/>
                <a:ext cx="1643978" cy="1234478"/>
              </a:xfrm>
              <a:prstGeom prst="rect">
                <a:avLst/>
              </a:prstGeom>
              <a:noFill/>
            </p:spPr>
          </p:pic>
          <p:pic>
            <p:nvPicPr>
              <p:cNvPr id="7173" name="Picture 5" descr="I:\Bilder\Nahrungsmittel &amp; Gift\igBayer-Log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071934" y="1857364"/>
                <a:ext cx="1000132" cy="996810"/>
              </a:xfrm>
              <a:prstGeom prst="rect">
                <a:avLst/>
              </a:prstGeom>
              <a:noFill/>
            </p:spPr>
          </p:pic>
          <p:pic>
            <p:nvPicPr>
              <p:cNvPr id="7174" name="Picture 6" descr="I:\Bilder\Fast Food\Burger &amp; Pommes 1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286380" y="3071810"/>
                <a:ext cx="1642461" cy="1234495"/>
              </a:xfrm>
              <a:prstGeom prst="rect">
                <a:avLst/>
              </a:prstGeom>
              <a:noFill/>
            </p:spPr>
          </p:pic>
          <p:pic>
            <p:nvPicPr>
              <p:cNvPr id="7175" name="Picture 7" descr="I:\Bilder\Bio Gasanlage\Gasanlage 1.jp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4071934" y="4500570"/>
                <a:ext cx="2286016" cy="1643075"/>
              </a:xfrm>
              <a:prstGeom prst="rect">
                <a:avLst/>
              </a:prstGeom>
              <a:noFill/>
            </p:spPr>
          </p:pic>
          <p:pic>
            <p:nvPicPr>
              <p:cNvPr id="16387" name="Picture 3" descr="I:\Bilder\Nahrungsmittel &amp; Gift\0_big.jpg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428728" y="2214554"/>
                <a:ext cx="2322032" cy="2071702"/>
              </a:xfrm>
              <a:prstGeom prst="rect">
                <a:avLst/>
              </a:prstGeom>
              <a:noFill/>
            </p:spPr>
          </p:pic>
          <p:pic>
            <p:nvPicPr>
              <p:cNvPr id="8194" name="Picture 2" descr="L:\Bilder für Power Point - 18.08.2013\Windmühle 1.jpg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428728" y="4500570"/>
                <a:ext cx="2521311" cy="164305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D2C5-6A41-4217-B03D-7A476930664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233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 - Kriegsführung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95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571472" y="1142984"/>
            <a:ext cx="8072494" cy="5369980"/>
            <a:chOff x="785786" y="1071546"/>
            <a:chExt cx="8072494" cy="5369980"/>
          </a:xfrm>
        </p:grpSpPr>
        <p:pic>
          <p:nvPicPr>
            <p:cNvPr id="6" name="Picture 11" descr="I:\Bilder\Tagebau\Tagebau (3)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6380" y="4286255"/>
              <a:ext cx="3571880" cy="2155271"/>
            </a:xfrm>
            <a:prstGeom prst="rect">
              <a:avLst/>
            </a:prstGeom>
            <a:noFill/>
          </p:spPr>
        </p:pic>
        <p:pic>
          <p:nvPicPr>
            <p:cNvPr id="7" name="Picture 8" descr="I:\Bilder\Megacity\Autobahn 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358" y="4286256"/>
              <a:ext cx="2177669" cy="2143140"/>
            </a:xfrm>
            <a:prstGeom prst="rect">
              <a:avLst/>
            </a:prstGeom>
            <a:noFill/>
          </p:spPr>
        </p:pic>
        <p:pic>
          <p:nvPicPr>
            <p:cNvPr id="13314" name="Picture 2" descr="C:\Users\Widerstand\Desktop\1 Powerpoint Von der Heimat in die staatenlose Kolonie\infografik_climate_engineering_b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5786" y="1071546"/>
              <a:ext cx="4154550" cy="2928958"/>
            </a:xfrm>
            <a:prstGeom prst="rect">
              <a:avLst/>
            </a:prstGeom>
            <a:noFill/>
          </p:spPr>
        </p:pic>
        <p:pic>
          <p:nvPicPr>
            <p:cNvPr id="13315" name="Picture 3" descr="C:\Users\Widerstand\Desktop\Neuer Ordner (2)\BAGGER 1 (2)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00364" y="4286256"/>
              <a:ext cx="1928826" cy="2143140"/>
            </a:xfrm>
            <a:prstGeom prst="rect">
              <a:avLst/>
            </a:prstGeom>
            <a:noFill/>
          </p:spPr>
        </p:pic>
        <p:pic>
          <p:nvPicPr>
            <p:cNvPr id="11" name="Grafik 10" descr="CHEMTRAIL  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6380" y="1071546"/>
              <a:ext cx="3571900" cy="2857520"/>
            </a:xfrm>
            <a:prstGeom prst="rect">
              <a:avLst/>
            </a:prstGeom>
          </p:spPr>
        </p:pic>
      </p:grp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A551-29A6-4201-8DFB-B1441CE499F2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NWO - Agenda: Zukunft ohne Menschen </a:t>
            </a:r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2400" dirty="0">
              <a:solidFill>
                <a:srgbClr val="FFC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96</a:t>
            </a:fld>
            <a:endParaRPr lang="de-DE"/>
          </a:p>
        </p:txBody>
      </p:sp>
      <p:pic>
        <p:nvPicPr>
          <p:cNvPr id="3" name="Grafik 2" descr="NWO- STEINE von Georg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1357298"/>
            <a:ext cx="3603695" cy="2702772"/>
          </a:xfrm>
          <a:prstGeom prst="rect">
            <a:avLst/>
          </a:prstGeom>
        </p:spPr>
      </p:pic>
      <p:pic>
        <p:nvPicPr>
          <p:cNvPr id="8194" name="Picture 2" descr="C:\Users\Widerstand\Desktop\1 Powerpoint Von der Heimat in die staatenlose Kolonie\Neuer Ordner\NWO Agenda Zukunft ohne Mensch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071942"/>
            <a:ext cx="7116703" cy="2643206"/>
          </a:xfrm>
          <a:prstGeom prst="rect">
            <a:avLst/>
          </a:prstGeom>
          <a:noFill/>
        </p:spPr>
      </p:pic>
      <p:sp>
        <p:nvSpPr>
          <p:cNvPr id="8" name="Rechteck 7"/>
          <p:cNvSpPr/>
          <p:nvPr/>
        </p:nvSpPr>
        <p:spPr>
          <a:xfrm>
            <a:off x="3500430" y="3571876"/>
            <a:ext cx="22860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" pitchFamily="34" charset="0"/>
                <a:cs typeface="Arial" pitchFamily="34" charset="0"/>
              </a:rPr>
              <a:t>Steine von Georgia</a:t>
            </a:r>
            <a:r>
              <a:rPr lang="de-DE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345-134F-45AE-B533-365464CDDBC4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233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NWO - Gleichschaltungspersonal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97</a:t>
            </a:fld>
            <a:endParaRPr lang="de-DE"/>
          </a:p>
        </p:txBody>
      </p:sp>
      <p:pic>
        <p:nvPicPr>
          <p:cNvPr id="3" name="Grafik 2" descr="GleichschaltungsPerso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000240"/>
            <a:ext cx="4573450" cy="3071834"/>
          </a:xfrm>
          <a:prstGeom prst="rect">
            <a:avLst/>
          </a:prstGeom>
        </p:spPr>
      </p:pic>
      <p:pic>
        <p:nvPicPr>
          <p:cNvPr id="7" name="Grafik 6" descr="NWO Hybr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2000240"/>
            <a:ext cx="2442584" cy="344098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000496" y="5143512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NWO Hybrid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D175-9142-4EEA-8FD4-5A5244AFE43C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63089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 Jahre Mauerfall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98</a:t>
            </a:fld>
            <a:endParaRPr lang="de-DE"/>
          </a:p>
        </p:txBody>
      </p:sp>
      <p:pic>
        <p:nvPicPr>
          <p:cNvPr id="6" name="Grafik 5" descr="Deutschland im Herbst_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639" y="1643050"/>
            <a:ext cx="3487381" cy="4929222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AC6-A475-4937-B1B1-49F84220C40F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89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Rosenthal - Interview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99</a:t>
            </a:fld>
            <a:endParaRPr lang="de-DE"/>
          </a:p>
        </p:txBody>
      </p:sp>
      <p:pic>
        <p:nvPicPr>
          <p:cNvPr id="12290" name="Picture 2" descr="I:\Bilder\NWO\Rosental Tizelseit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214422"/>
            <a:ext cx="3857652" cy="5133911"/>
          </a:xfrm>
          <a:prstGeom prst="rect">
            <a:avLst/>
          </a:prstGeom>
          <a:noFill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70D1-414B-49BF-8AE0-9FE92EBFB356}" type="datetime1">
              <a:rPr lang="de-DE" smtClean="0"/>
              <a:pPr/>
              <a:t>02.09.2013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Benutzerdefiniert 6">
      <a:dk1>
        <a:srgbClr val="000000"/>
      </a:dk1>
      <a:lt1>
        <a:srgbClr val="000000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1072</Words>
  <Application>Microsoft Office PowerPoint</Application>
  <PresentationFormat>Bildschirmpräsentation (4:3)</PresentationFormat>
  <Paragraphs>534</Paragraphs>
  <Slides>119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119</vt:i4>
      </vt:variant>
    </vt:vector>
  </HeadingPairs>
  <TitlesOfParts>
    <vt:vector size="120" baseType="lpstr">
      <vt:lpstr>Larissa-Design</vt:lpstr>
      <vt:lpstr>Folie 1</vt:lpstr>
      <vt:lpstr> Die Matrix</vt:lpstr>
      <vt:lpstr>Heimat ist ein Paradies</vt:lpstr>
      <vt:lpstr>Das deutsche Heimatreich von 1871 bis 1918  </vt:lpstr>
      <vt:lpstr>Heimat</vt:lpstr>
      <vt:lpstr>Heimatkanzler Otto von Bismarck</vt:lpstr>
      <vt:lpstr>BuStAG - RoStAG</vt:lpstr>
      <vt:lpstr>Heimat - StA -  Ausweise 1871 - 1918</vt:lpstr>
      <vt:lpstr>Reichsangehörigkeit  - Zeitzeuge Hauschild 1908</vt:lpstr>
      <vt:lpstr>Reichsangehörigkeit - Zeitzeuge Weck 1913</vt:lpstr>
      <vt:lpstr>Das Attentat von Sarajewo</vt:lpstr>
      <vt:lpstr>Der 1. große Krieg 1914 -1918</vt:lpstr>
      <vt:lpstr>Die Verfassung WRV 1919</vt:lpstr>
      <vt:lpstr>Der Vertrag von Versailles</vt:lpstr>
      <vt:lpstr>Das deutsche Heimatreich der Weimarer Republik 1919 - 1933</vt:lpstr>
      <vt:lpstr>Hjalmar Schacht - Reichsbank</vt:lpstr>
      <vt:lpstr>Heimatländer 1919 - 1933 </vt:lpstr>
      <vt:lpstr>Heimatausweise 1919 - 1933  I</vt:lpstr>
      <vt:lpstr>Heimatausweise 1919 - 1933  II</vt:lpstr>
      <vt:lpstr>Reichsangehörigkeit  - Zeitzeuge  Dr. Schätzel 1928</vt:lpstr>
      <vt:lpstr>Ideologien</vt:lpstr>
      <vt:lpstr>Hitlers Finanziers</vt:lpstr>
      <vt:lpstr>Hitlers Putschversuch 1923</vt:lpstr>
      <vt:lpstr>Ausweisbetrug Adolf Hitler</vt:lpstr>
      <vt:lpstr>Die  NS – Gleichschaltungskolonie des 3. Reiches 1933 -1945</vt:lpstr>
      <vt:lpstr>Machtergreifung  der  Faschisten  1933</vt:lpstr>
      <vt:lpstr>Gleichschaltung</vt:lpstr>
      <vt:lpstr>Sprachliche Einführung  1933 S. 1 - 2</vt:lpstr>
      <vt:lpstr>Sprachliche Einführung  Rassegesetze 1933  S. 3</vt:lpstr>
      <vt:lpstr>RGBI. deutsche StA  05.02.1934</vt:lpstr>
      <vt:lpstr>Grundgesetz Deutsches Koloniallexikon  Bd. III 1920</vt:lpstr>
      <vt:lpstr>Neues Staatsrecht - Staatsgrundgesetz 1934</vt:lpstr>
      <vt:lpstr>Neues Staatsrecht - R = StAG 1934</vt:lpstr>
      <vt:lpstr>Deutsche Staatsangehörigkeit = Reichsangehörigkeit</vt:lpstr>
      <vt:lpstr>Glaubhaftmachung  *Deutsch* 1934</vt:lpstr>
      <vt:lpstr>NS - Ausweise deutsche StA - *Deutsch*</vt:lpstr>
      <vt:lpstr>Hitler - Hjalmar Schacht  - Deutsche Reichsbank</vt:lpstr>
      <vt:lpstr>Rothschild  -  Bankenkartell  der City of London</vt:lpstr>
      <vt:lpstr>IG - Farben</vt:lpstr>
      <vt:lpstr>Hitlers Finanziers 1</vt:lpstr>
      <vt:lpstr>Hitlers Finanziers 2</vt:lpstr>
      <vt:lpstr>Nazi - Ideologie  1</vt:lpstr>
      <vt:lpstr>Nazi - Ideologie  2</vt:lpstr>
      <vt:lpstr>ROM</vt:lpstr>
      <vt:lpstr>Antisemitismus</vt:lpstr>
      <vt:lpstr>Der 2. Weltkrieg</vt:lpstr>
      <vt:lpstr>Kapitulation 1945</vt:lpstr>
      <vt:lpstr>Ethnische Säuberung</vt:lpstr>
      <vt:lpstr>Befreiung Österreich 14.07. 1945</vt:lpstr>
      <vt:lpstr>Amtsblatt Schleswig – Holstein  29.06.1946</vt:lpstr>
      <vt:lpstr>Kriegslist - Ausweise 1945 - 1949</vt:lpstr>
      <vt:lpstr>Die Weiterführung der NS- Gleichschaltungskolonie des 3. Reiches 1945 - 1990</vt:lpstr>
      <vt:lpstr>Bonner Militär Grundgesetz 1949</vt:lpstr>
      <vt:lpstr>Bundesgesetzblatt Teil III 01.08.1959</vt:lpstr>
      <vt:lpstr>BRD - NS - Ausweise deutsche StA - *DEUTSCH*</vt:lpstr>
      <vt:lpstr>NS  - Einbürgerungsurkunde – deutsche StA</vt:lpstr>
      <vt:lpstr>Nationalität</vt:lpstr>
      <vt:lpstr>Verfassung der DDR 1949 - deutsche StA</vt:lpstr>
      <vt:lpstr>DDR - NS - Ausweise deutsche StA - *Deutsch*</vt:lpstr>
      <vt:lpstr>Die Weiterführung der NS- Gleichschaltungskolonie des 3. Reiches ab 1990 - 1 </vt:lpstr>
      <vt:lpstr>Die Weiterführung der NS- Gleichschaltungskolonie des 3. Reiches ab 1990 - 2</vt:lpstr>
      <vt:lpstr>Der Goldrahmen - Kolonie</vt:lpstr>
      <vt:lpstr>Deutschland im Herbst 1 </vt:lpstr>
      <vt:lpstr>Deutschland im Herbst 2</vt:lpstr>
      <vt:lpstr>Privatisierung der Bundes Republik Deutschland I Behörden sind Firmen</vt:lpstr>
      <vt:lpstr>Privatisierung der Bundes Republik Deutschland II </vt:lpstr>
      <vt:lpstr>Sunimex -  die Tankstelle ohne Zapfsäulen 1</vt:lpstr>
      <vt:lpstr>Sunimex -  die Tankstelle ohne Zapfsäulen 2</vt:lpstr>
      <vt:lpstr>Sunimex -  die Tankstelle ohne Zapfsäulen 3</vt:lpstr>
      <vt:lpstr>Europäische Union</vt:lpstr>
      <vt:lpstr>EU -Todesstrafe</vt:lpstr>
      <vt:lpstr>Der Unionsbürger 1</vt:lpstr>
      <vt:lpstr>Der Unionsbürger 2</vt:lpstr>
      <vt:lpstr>Unionsbürger Wikipedia</vt:lpstr>
      <vt:lpstr>Aktuelle Nazigesetze  S. 1 -2</vt:lpstr>
      <vt:lpstr>Aktuelle  Nazigesetze  S. 3 - 4</vt:lpstr>
      <vt:lpstr>Aktuelle Nazigesetze  S. 5 -6</vt:lpstr>
      <vt:lpstr>Aktuelle Nazigesetze  S.7</vt:lpstr>
      <vt:lpstr>Richteramt RGBl. 1936</vt:lpstr>
      <vt:lpstr>Der geheime Staatsstreich v. 08.12.2010 *StAG - Reform*</vt:lpstr>
      <vt:lpstr>Nazi - Plan EU</vt:lpstr>
      <vt:lpstr>Nazi - Ideologie 1</vt:lpstr>
      <vt:lpstr>Nazi - Ideologie 2</vt:lpstr>
      <vt:lpstr>Nazi - Ideologie 3</vt:lpstr>
      <vt:lpstr>Steuerung Gleichschaltungs - Ideologien &amp; Parteien </vt:lpstr>
      <vt:lpstr>Steuerung - Organisationskarussell - Geschäftsmodelle </vt:lpstr>
      <vt:lpstr>Das Führerprinzip der *Elite*</vt:lpstr>
      <vt:lpstr>Neue Welt - Ordnung / New World Order 1</vt:lpstr>
      <vt:lpstr>Neue Welt - Ordnung / New World Order 2</vt:lpstr>
      <vt:lpstr>NWO - Ideologie</vt:lpstr>
      <vt:lpstr>NWO – Ideologie 1</vt:lpstr>
      <vt:lpstr>NWO – Ideologie 3</vt:lpstr>
      <vt:lpstr>Tothschild </vt:lpstr>
      <vt:lpstr>Krieg - Kriegsführung 1</vt:lpstr>
      <vt:lpstr>Krieg - Kriegsführung 2</vt:lpstr>
      <vt:lpstr>NWO - Agenda: Zukunft ohne Menschen   </vt:lpstr>
      <vt:lpstr>NWO - Gleichschaltungspersonal</vt:lpstr>
      <vt:lpstr>20 Jahre Mauerfall</vt:lpstr>
      <vt:lpstr>Rosenthal - Interview</vt:lpstr>
      <vt:lpstr>NWO - Schaltplan</vt:lpstr>
      <vt:lpstr>Brauner Punkt</vt:lpstr>
      <vt:lpstr>Adelbert Delbrück und sein Urgroßneffe </vt:lpstr>
      <vt:lpstr>Michel</vt:lpstr>
      <vt:lpstr>BUNDESTAG PAPIERKORB</vt:lpstr>
      <vt:lpstr>NARRENSCHIFF</vt:lpstr>
      <vt:lpstr>DER FAULE NAZI</vt:lpstr>
      <vt:lpstr>GAME OVER</vt:lpstr>
      <vt:lpstr>BERLIN</vt:lpstr>
      <vt:lpstr>Befreiung Hamburg</vt:lpstr>
      <vt:lpstr>Befreiung HAUS LVZ</vt:lpstr>
      <vt:lpstr>DÖMITZ </vt:lpstr>
      <vt:lpstr>staatenlos-urkunde146-dreieich-magistrat</vt:lpstr>
      <vt:lpstr>Treptow </vt:lpstr>
      <vt:lpstr>HH Wagen</vt:lpstr>
      <vt:lpstr>SOLI  KFZ</vt:lpstr>
      <vt:lpstr>staatenlos-urkunde146-dreieich-weibelfeld</vt:lpstr>
      <vt:lpstr>TERRORISMUS</vt:lpstr>
      <vt:lpstr>SOLIDARITÄT</vt:lpstr>
      <vt:lpstr>MC DONALD USA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deutsche Staatsangehörigkeit 1933- 8.12.2010</dc:title>
  <dc:creator>Widerstand</dc:creator>
  <cp:lastModifiedBy>Widerstand</cp:lastModifiedBy>
  <cp:revision>661</cp:revision>
  <dcterms:created xsi:type="dcterms:W3CDTF">2013-02-18T21:19:05Z</dcterms:created>
  <dcterms:modified xsi:type="dcterms:W3CDTF">2013-09-02T23:45:13Z</dcterms:modified>
</cp:coreProperties>
</file>