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301" r:id="rId2"/>
    <p:sldId id="260" r:id="rId3"/>
    <p:sldId id="305" r:id="rId4"/>
    <p:sldId id="289" r:id="rId5"/>
    <p:sldId id="285" r:id="rId6"/>
    <p:sldId id="286" r:id="rId7"/>
    <p:sldId id="299" r:id="rId8"/>
    <p:sldId id="287" r:id="rId9"/>
    <p:sldId id="288" r:id="rId10"/>
    <p:sldId id="276" r:id="rId11"/>
    <p:sldId id="275" r:id="rId12"/>
    <p:sldId id="290" r:id="rId13"/>
    <p:sldId id="291" r:id="rId14"/>
    <p:sldId id="292" r:id="rId15"/>
    <p:sldId id="297" r:id="rId16"/>
    <p:sldId id="277" r:id="rId17"/>
    <p:sldId id="281" r:id="rId18"/>
    <p:sldId id="282" r:id="rId19"/>
    <p:sldId id="283" r:id="rId20"/>
    <p:sldId id="284" r:id="rId21"/>
    <p:sldId id="298" r:id="rId22"/>
    <p:sldId id="278" r:id="rId23"/>
    <p:sldId id="279" r:id="rId24"/>
    <p:sldId id="293" r:id="rId25"/>
    <p:sldId id="294" r:id="rId26"/>
    <p:sldId id="303" r:id="rId27"/>
    <p:sldId id="296" r:id="rId28"/>
    <p:sldId id="268" r:id="rId29"/>
    <p:sldId id="300" r:id="rId30"/>
    <p:sldId id="26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5" autoAdjust="0"/>
    <p:restoredTop sz="98711" autoAdjust="0"/>
  </p:normalViewPr>
  <p:slideViewPr>
    <p:cSldViewPr>
      <p:cViewPr varScale="1">
        <p:scale>
          <a:sx n="68" d="100"/>
          <a:sy n="68" d="100"/>
        </p:scale>
        <p:origin x="-95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E3EAB-E5FE-4029-913C-E6F2642D1805}" type="datetimeFigureOut">
              <a:rPr lang="de-DE" smtClean="0"/>
              <a:pPr/>
              <a:t>02.09.2013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C33A7-5EB7-4212-9D06-7B789D1A1B3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C33A7-5EB7-4212-9D06-7B789D1A1B33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CA2F2-4546-4022-9166-16627E321153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A748-F5CA-45BE-82A2-77C2031E88D1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CE9B-6C15-4708-82AF-B4611DB2AE36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616E-DBF5-4E86-BC49-B8A6DFB2626A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6777-5A5A-4698-AC87-5D9FAE827C12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FAD8-175C-4F88-87C3-510579206FC4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9A08-4210-4E3B-85A6-131FB79753BF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901C-8803-4F02-B198-1F65A9257FB3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BC41-42FD-4E79-A749-CF615B32A83B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7978-3BC7-4003-B7BD-CFBCFD03E50F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13EAD-49F3-4298-B7A0-F61A0C020E39}" type="datetime1">
              <a:rPr lang="de-DE" smtClean="0"/>
              <a:pPr/>
              <a:t>02.09.2013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0" lang="en-US" smtClean="0">
                <a:solidFill>
                  <a:schemeClr val="tx1">
                    <a:shade val="50000"/>
                  </a:schemeClr>
                </a:solidFill>
              </a:rPr>
              <a:t>staatenlos.info</a:t>
            </a:r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896"/>
          </a:xfrm>
        </p:spPr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Боннская армия основной закон в 1949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</a:t>
            </a:fld>
            <a:endParaRPr kumimoji="0" lang="en-US"/>
          </a:p>
        </p:txBody>
      </p:sp>
      <p:pic>
        <p:nvPicPr>
          <p:cNvPr id="7" name="Grafik 6" descr="352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285860"/>
            <a:ext cx="3000395" cy="4714908"/>
          </a:xfrm>
          <a:prstGeom prst="rect">
            <a:avLst/>
          </a:prstGeom>
        </p:spPr>
      </p:pic>
      <p:pic>
        <p:nvPicPr>
          <p:cNvPr id="8" name="Grafik 7" descr="VILLA ROTHSCHI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85860"/>
            <a:ext cx="3529018" cy="2185990"/>
          </a:xfrm>
          <a:prstGeom prst="rect">
            <a:avLst/>
          </a:prstGeom>
        </p:spPr>
      </p:pic>
      <p:pic>
        <p:nvPicPr>
          <p:cNvPr id="9" name="Grafik 8" descr="Adenauer_G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500438"/>
            <a:ext cx="3143272" cy="23749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785794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Grundgesetz – Basic – low2 Seite 1 - 2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34EB-FD0E-4994-B97B-A2DBA5621887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10</a:t>
            </a:fld>
            <a:endParaRPr kumimoji="0" lang="en-US"/>
          </a:p>
        </p:txBody>
      </p:sp>
      <p:pic>
        <p:nvPicPr>
          <p:cNvPr id="3" name="Grafik 2" descr="Grundgesetz-Basic-low2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071546"/>
            <a:ext cx="3836611" cy="5429288"/>
          </a:xfrm>
          <a:prstGeom prst="rect">
            <a:avLst/>
          </a:prstGeom>
        </p:spPr>
      </p:pic>
      <p:pic>
        <p:nvPicPr>
          <p:cNvPr id="4" name="Grafik 3" descr="Grundgesetz-Basic-low2_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071546"/>
            <a:ext cx="3845163" cy="544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92867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Das Kernproblem in Deutschland - die Verfassung fehlt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D41-6196-4E74-8B1A-47802C60B022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11</a:t>
            </a:fld>
            <a:endParaRPr kumimoji="0" lang="en-US"/>
          </a:p>
        </p:txBody>
      </p:sp>
      <p:pic>
        <p:nvPicPr>
          <p:cNvPr id="3" name="Grafik 2" descr="Das Kernproblem in Deutschland - die Verfassung fehlt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071546"/>
            <a:ext cx="3803251" cy="538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55948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Deutschland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Vassungslos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12</a:t>
            </a:fld>
            <a:endParaRPr kumimoji="0" lang="en-US"/>
          </a:p>
        </p:txBody>
      </p:sp>
      <p:pic>
        <p:nvPicPr>
          <p:cNvPr id="6" name="Grafik 5" descr="DEUTSCHLAND VASSUNGSLOS.doc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928670"/>
            <a:ext cx="3786129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42862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VERFASSUNG1919 = Friedensverträge Seite 1- 2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13</a:t>
            </a:fld>
            <a:endParaRPr kumimoji="0"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1214414" y="1071546"/>
            <a:ext cx="7000924" cy="4947712"/>
            <a:chOff x="1071538" y="1285860"/>
            <a:chExt cx="7000924" cy="4947712"/>
          </a:xfrm>
        </p:grpSpPr>
        <p:pic>
          <p:nvPicPr>
            <p:cNvPr id="7" name="Grafik 6" descr="VERFASSUNG1919 = Friedensverträge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8" y="1285860"/>
              <a:ext cx="3415944" cy="4929222"/>
            </a:xfrm>
            <a:prstGeom prst="rect">
              <a:avLst/>
            </a:prstGeom>
          </p:spPr>
        </p:pic>
        <p:pic>
          <p:nvPicPr>
            <p:cNvPr id="8" name="Grafik 7" descr="VERFASSUNG1919 = Friedensverträge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438" y="1285860"/>
              <a:ext cx="3429024" cy="49477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VERFASSUNG1919 = Friedensverträge Seite 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14</a:t>
            </a:fld>
            <a:endParaRPr kumimoji="0" lang="en-US"/>
          </a:p>
        </p:txBody>
      </p:sp>
      <p:pic>
        <p:nvPicPr>
          <p:cNvPr id="6" name="Grafik 5" descr="VERFASSUNG1919 = Friedensverträge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1071546"/>
            <a:ext cx="3500462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55948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Alliierte Zuständigkeit im Militär - Grundgesetz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15</a:t>
            </a:fld>
            <a:endParaRPr kumimoji="0" lang="en-US"/>
          </a:p>
        </p:txBody>
      </p:sp>
      <p:pic>
        <p:nvPicPr>
          <p:cNvPr id="6" name="Grafik 5" descr="Artikel 146 Grundgesetz - mit Mar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85860"/>
            <a:ext cx="7584229" cy="3006155"/>
          </a:xfrm>
          <a:prstGeom prst="rect">
            <a:avLst/>
          </a:prstGeom>
        </p:spPr>
      </p:pic>
      <p:pic>
        <p:nvPicPr>
          <p:cNvPr id="7" name="Grafik 6" descr="Artikel 139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4357694"/>
            <a:ext cx="7572428" cy="15816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00010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Alliierte Zuständigkeit im Grund Gesetz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Seite 1 - 2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C588-CA53-4934-9E58-F2A2ACC56433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16</a:t>
            </a:fld>
            <a:endParaRPr kumimoji="0" lang="en-US"/>
          </a:p>
        </p:txBody>
      </p:sp>
      <p:pic>
        <p:nvPicPr>
          <p:cNvPr id="3" name="Grafik 2" descr="Alliierte Zuständigkeit im Grund Gesetz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357298"/>
            <a:ext cx="3685167" cy="5214975"/>
          </a:xfrm>
          <a:prstGeom prst="rect">
            <a:avLst/>
          </a:prstGeom>
        </p:spPr>
      </p:pic>
      <p:pic>
        <p:nvPicPr>
          <p:cNvPr id="4" name="Grafik 3" descr="Alliierte Zuständigkeit im Grund Gesetz_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1306030"/>
            <a:ext cx="3708990" cy="524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572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Alliierte Zuständigkeit im Grund Gesetz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Seite 3 - 4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E98AC-1155-495B-A216-4913DDA35B19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17</a:t>
            </a:fld>
            <a:endParaRPr kumimoji="0" lang="en-US"/>
          </a:p>
        </p:txBody>
      </p:sp>
      <p:pic>
        <p:nvPicPr>
          <p:cNvPr id="3" name="Grafik 2" descr="Alliierte Zuständigkeit im Grund Gesetz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10" y="1643050"/>
            <a:ext cx="3483238" cy="4929222"/>
          </a:xfrm>
          <a:prstGeom prst="rect">
            <a:avLst/>
          </a:prstGeom>
        </p:spPr>
      </p:pic>
      <p:pic>
        <p:nvPicPr>
          <p:cNvPr id="4" name="Grafik 3" descr="Alliierte Zuständigkeit im Grund Gesetz_0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932" y="1571613"/>
            <a:ext cx="3533720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Alliierte Zuständigkeit im Grund Gesetz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Seite 5 - 6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A508-301E-456F-90A5-081FD7177A9D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18</a:t>
            </a:fld>
            <a:endParaRPr kumimoji="0" lang="en-US"/>
          </a:p>
        </p:txBody>
      </p:sp>
      <p:pic>
        <p:nvPicPr>
          <p:cNvPr id="3" name="Grafik 2" descr="Alliierte Zuständigkeit im Grund Gesetz_0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36" y="1500173"/>
            <a:ext cx="3584202" cy="5072099"/>
          </a:xfrm>
          <a:prstGeom prst="rect">
            <a:avLst/>
          </a:prstGeom>
        </p:spPr>
      </p:pic>
      <p:pic>
        <p:nvPicPr>
          <p:cNvPr id="4" name="Grafik 3" descr="Alliierte Zuständigkeit im Grund Gesetz_0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500174"/>
            <a:ext cx="3571798" cy="5054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Alliierte Zuständigkeit im Grund Gesetz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Seite 7 - 8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30C5-5A83-4B79-8B01-CCEBAAFB25D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19</a:t>
            </a:fld>
            <a:endParaRPr kumimoji="0" lang="en-US"/>
          </a:p>
        </p:txBody>
      </p:sp>
      <p:pic>
        <p:nvPicPr>
          <p:cNvPr id="3" name="Grafik 2" descr="Alliierte Zuständigkeit im Grund Gesetz_0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357298"/>
            <a:ext cx="3643236" cy="5155639"/>
          </a:xfrm>
          <a:prstGeom prst="rect">
            <a:avLst/>
          </a:prstGeom>
        </p:spPr>
      </p:pic>
      <p:pic>
        <p:nvPicPr>
          <p:cNvPr id="4" name="Grafik 3" descr="Alliierte Zuständigkeit im Grund Gesetz_0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357298"/>
            <a:ext cx="3643338" cy="5155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Reichstag Christo - Staatenloser Bundestag Berlin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F5DB9-A892-4EF8-B756-754D9540142A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</a:t>
            </a:fld>
            <a:endParaRPr kumimoji="0" lang="en-US"/>
          </a:p>
        </p:txBody>
      </p:sp>
      <p:pic>
        <p:nvPicPr>
          <p:cNvPr id="3" name="Grafik 2" descr="Reichstag Chris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285992"/>
            <a:ext cx="4033068" cy="2928958"/>
          </a:xfrm>
          <a:prstGeom prst="rect">
            <a:avLst/>
          </a:prstGeom>
        </p:spPr>
      </p:pic>
      <p:pic>
        <p:nvPicPr>
          <p:cNvPr id="8" name="Grafik 7" descr="DSC054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2285992"/>
            <a:ext cx="3944937" cy="2958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Alliierte Zuständigkeit im Grund Gesetz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Seite 9 - 10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F8DF2-049F-47B8-AC3D-A8539CF63382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20</a:t>
            </a:fld>
            <a:endParaRPr kumimoji="0" lang="en-US"/>
          </a:p>
        </p:txBody>
      </p:sp>
      <p:pic>
        <p:nvPicPr>
          <p:cNvPr id="3" name="Grafik 2" descr="Alliierte Zuständigkeit im Grund Gesetz_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88" y="1357298"/>
            <a:ext cx="3634683" cy="5143536"/>
          </a:xfrm>
          <a:prstGeom prst="rect">
            <a:avLst/>
          </a:prstGeom>
        </p:spPr>
      </p:pic>
      <p:pic>
        <p:nvPicPr>
          <p:cNvPr id="4" name="Grafik 3" descr="Alliierte Zuständigkeit im Grund Gesetz_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357298"/>
            <a:ext cx="3643338" cy="5155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Die Hohe Hand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21</a:t>
            </a:fld>
            <a:endParaRPr kumimoji="0" lang="en-US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6691314" y="6416675"/>
            <a:ext cx="21336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81D4D-4620-4F89-BBA3-26E93059A172}" type="datetime1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02.09.2013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ußzeilenplatzhalter 3"/>
          <p:cNvSpPr txBox="1">
            <a:spLocks/>
          </p:cNvSpPr>
          <p:nvPr/>
        </p:nvSpPr>
        <p:spPr>
          <a:xfrm>
            <a:off x="1128714" y="6416675"/>
            <a:ext cx="55626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staatenlo.info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Grafik 7" descr="Put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000108"/>
            <a:ext cx="3786214" cy="214552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85786" y="3214686"/>
            <a:ext cx="4214842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000" b="1" dirty="0" smtClean="0">
                <a:solidFill>
                  <a:schemeClr val="bg2"/>
                </a:solidFill>
              </a:rPr>
              <a:t>Haupt- Militär-Staatsanwalt der Russischen Föderation (Alliierte Hohe Hand)</a:t>
            </a:r>
          </a:p>
          <a:p>
            <a:r>
              <a:rPr lang="de-DE" sz="1000" b="1" dirty="0" smtClean="0">
                <a:solidFill>
                  <a:schemeClr val="bg2"/>
                </a:solidFill>
              </a:rPr>
              <a:t/>
            </a:r>
            <a:br>
              <a:rPr lang="de-DE" sz="1000" b="1" dirty="0" smtClean="0">
                <a:solidFill>
                  <a:schemeClr val="bg2"/>
                </a:solidFill>
              </a:rPr>
            </a:br>
            <a:r>
              <a:rPr lang="de-DE" sz="1000" b="1" dirty="0" smtClean="0">
                <a:solidFill>
                  <a:schemeClr val="bg2"/>
                </a:solidFill>
              </a:rPr>
              <a:t>Der gesamte Vorgang wurde angenommen und wird vom Haupt- Militär-Staatsanwalt, </a:t>
            </a:r>
            <a:r>
              <a:rPr lang="de-DE" sz="1000" b="1" dirty="0" err="1" smtClean="0">
                <a:solidFill>
                  <a:schemeClr val="bg2"/>
                </a:solidFill>
              </a:rPr>
              <a:t>Cholsunow</a:t>
            </a:r>
            <a:r>
              <a:rPr lang="de-DE" sz="1000" b="1" dirty="0" smtClean="0">
                <a:solidFill>
                  <a:schemeClr val="bg2"/>
                </a:solidFill>
              </a:rPr>
              <a:t> </a:t>
            </a:r>
            <a:r>
              <a:rPr lang="de-DE" sz="1000" b="1" dirty="0" err="1" smtClean="0">
                <a:solidFill>
                  <a:schemeClr val="bg2"/>
                </a:solidFill>
              </a:rPr>
              <a:t>Pereulok</a:t>
            </a:r>
            <a:r>
              <a:rPr lang="de-DE" sz="1000" b="1" dirty="0" smtClean="0">
                <a:solidFill>
                  <a:schemeClr val="bg2"/>
                </a:solidFill>
              </a:rPr>
              <a:t> 14, 119852 Moskau / Russische Föderation bearbeitet. (ALLIIERTE HOHE HAND)</a:t>
            </a:r>
            <a:endParaRPr lang="de-DE" sz="1000" dirty="0" smtClean="0">
              <a:solidFill>
                <a:schemeClr val="bg2"/>
              </a:solidFill>
            </a:endParaRPr>
          </a:p>
          <a:p>
            <a:r>
              <a:rPr lang="de-DE" sz="1000" b="1" dirty="0" smtClean="0">
                <a:solidFill>
                  <a:schemeClr val="bg2"/>
                </a:solidFill>
              </a:rPr>
              <a:t>Haupt Militär Staatsanwalt                   </a:t>
            </a:r>
            <a:r>
              <a:rPr lang="az-Cyrl-AZ" sz="1000" b="1" dirty="0" smtClean="0">
                <a:solidFill>
                  <a:schemeClr val="bg2"/>
                </a:solidFill>
              </a:rPr>
              <a:t>Главная военная прокуратура</a:t>
            </a:r>
            <a:endParaRPr lang="az-Cyrl-AZ" sz="1000" dirty="0" smtClean="0">
              <a:solidFill>
                <a:schemeClr val="bg2"/>
              </a:solidFill>
            </a:endParaRPr>
          </a:p>
          <a:p>
            <a:r>
              <a:rPr lang="de-DE" sz="1000" b="1" dirty="0" err="1" smtClean="0">
                <a:solidFill>
                  <a:schemeClr val="bg2"/>
                </a:solidFill>
              </a:rPr>
              <a:t>Cholsunow</a:t>
            </a:r>
            <a:r>
              <a:rPr lang="de-DE" sz="1000" b="1" dirty="0" smtClean="0">
                <a:solidFill>
                  <a:schemeClr val="bg2"/>
                </a:solidFill>
              </a:rPr>
              <a:t> </a:t>
            </a:r>
            <a:r>
              <a:rPr lang="de-DE" sz="1000" b="1" dirty="0" err="1" smtClean="0">
                <a:solidFill>
                  <a:schemeClr val="bg2"/>
                </a:solidFill>
              </a:rPr>
              <a:t>Pereulok</a:t>
            </a:r>
            <a:r>
              <a:rPr lang="de-DE" sz="1000" b="1" dirty="0" smtClean="0">
                <a:solidFill>
                  <a:schemeClr val="bg2"/>
                </a:solidFill>
              </a:rPr>
              <a:t> 14                       </a:t>
            </a:r>
            <a:r>
              <a:rPr lang="de-DE" sz="1000" b="1" dirty="0" err="1" smtClean="0">
                <a:solidFill>
                  <a:schemeClr val="bg2"/>
                </a:solidFill>
              </a:rPr>
              <a:t>Cholsunow</a:t>
            </a:r>
            <a:r>
              <a:rPr lang="de-DE" sz="1000" b="1" dirty="0" smtClean="0">
                <a:solidFill>
                  <a:schemeClr val="bg2"/>
                </a:solidFill>
              </a:rPr>
              <a:t> </a:t>
            </a:r>
            <a:r>
              <a:rPr lang="az-Cyrl-AZ" sz="1000" b="1" dirty="0" smtClean="0">
                <a:solidFill>
                  <a:schemeClr val="bg2"/>
                </a:solidFill>
              </a:rPr>
              <a:t>переулок 14</a:t>
            </a:r>
            <a:endParaRPr lang="az-Cyrl-AZ" sz="1000" dirty="0" smtClean="0">
              <a:solidFill>
                <a:schemeClr val="bg2"/>
              </a:solidFill>
            </a:endParaRPr>
          </a:p>
          <a:p>
            <a:r>
              <a:rPr lang="az-Cyrl-AZ" sz="1000" b="1" dirty="0" smtClean="0">
                <a:solidFill>
                  <a:schemeClr val="bg2"/>
                </a:solidFill>
              </a:rPr>
              <a:t>119852 </a:t>
            </a:r>
            <a:r>
              <a:rPr lang="de-DE" sz="1000" b="1" dirty="0" smtClean="0">
                <a:solidFill>
                  <a:schemeClr val="bg2"/>
                </a:solidFill>
              </a:rPr>
              <a:t>Moskau K 160                           119852 </a:t>
            </a:r>
            <a:r>
              <a:rPr lang="az-Cyrl-AZ" sz="1000" b="1" dirty="0" smtClean="0">
                <a:solidFill>
                  <a:schemeClr val="bg2"/>
                </a:solidFill>
              </a:rPr>
              <a:t>Москва </a:t>
            </a:r>
            <a:r>
              <a:rPr lang="de-DE" sz="1000" b="1" dirty="0" smtClean="0">
                <a:solidFill>
                  <a:schemeClr val="bg2"/>
                </a:solidFill>
              </a:rPr>
              <a:t>K 160</a:t>
            </a:r>
            <a:endParaRPr lang="de-DE" sz="1000" dirty="0" smtClean="0">
              <a:solidFill>
                <a:schemeClr val="bg2"/>
              </a:solidFill>
            </a:endParaRPr>
          </a:p>
          <a:p>
            <a:r>
              <a:rPr lang="de-DE" sz="1000" b="1" dirty="0" smtClean="0">
                <a:solidFill>
                  <a:schemeClr val="bg2"/>
                </a:solidFill>
              </a:rPr>
              <a:t>Russische Föderation                          </a:t>
            </a:r>
            <a:r>
              <a:rPr lang="az-Cyrl-AZ" sz="1000" b="1" dirty="0" smtClean="0">
                <a:solidFill>
                  <a:schemeClr val="bg2"/>
                </a:solidFill>
              </a:rPr>
              <a:t>Российская Федерация</a:t>
            </a:r>
            <a:endParaRPr lang="az-Cyrl-AZ" sz="1000" dirty="0">
              <a:solidFill>
                <a:schemeClr val="bg2"/>
              </a:solidFill>
            </a:endParaRPr>
          </a:p>
        </p:txBody>
      </p:sp>
      <p:pic>
        <p:nvPicPr>
          <p:cNvPr id="10" name="Grafik 9" descr="Projekt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3214687"/>
            <a:ext cx="3571900" cy="3643313"/>
          </a:xfrm>
          <a:prstGeom prst="rect">
            <a:avLst/>
          </a:prstGeom>
        </p:spPr>
      </p:pic>
      <p:pic>
        <p:nvPicPr>
          <p:cNvPr id="11" name="Picture 3" descr="C:\Users\Widerstand\Desktop\18.9.2013\krieg und Frieden\Außenministerium 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1000108"/>
            <a:ext cx="1857372" cy="2095493"/>
          </a:xfrm>
          <a:prstGeom prst="rect">
            <a:avLst/>
          </a:prstGeom>
          <a:noFill/>
        </p:spPr>
      </p:pic>
      <p:pic>
        <p:nvPicPr>
          <p:cNvPr id="12" name="Picture 4" descr="I:\Bilder\Russland\HMSTA Moskau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000108"/>
            <a:ext cx="2071702" cy="1714512"/>
          </a:xfrm>
          <a:prstGeom prst="rect">
            <a:avLst/>
          </a:prstGeom>
          <a:noFill/>
        </p:spPr>
      </p:pic>
      <p:sp>
        <p:nvSpPr>
          <p:cNvPr id="13" name="Rechteck 12"/>
          <p:cNvSpPr/>
          <p:nvPr/>
        </p:nvSpPr>
        <p:spPr>
          <a:xfrm>
            <a:off x="785786" y="4857760"/>
            <a:ext cx="4214842" cy="18928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900" dirty="0" smtClean="0"/>
              <a:t>Die BRD führt die NaZi- Kolonie des III. Reiches mit der Glaubhaftmachung *DEUTSCH* </a:t>
            </a:r>
            <a:r>
              <a:rPr lang="de-DE" sz="900" dirty="0" smtClean="0">
                <a:solidFill>
                  <a:schemeClr val="bg2"/>
                </a:solidFill>
              </a:rPr>
              <a:t>und Anwendung der Gleichschaltungsgesetze von 1934 weiter.</a:t>
            </a:r>
          </a:p>
          <a:p>
            <a:r>
              <a:rPr lang="de-DE" sz="900" dirty="0" smtClean="0">
                <a:solidFill>
                  <a:schemeClr val="bg2"/>
                </a:solidFill>
              </a:rPr>
              <a:t>Das Militär - Grundgesetz überlagert die gültige Verfassung von 1919.</a:t>
            </a:r>
          </a:p>
          <a:p>
            <a:r>
              <a:rPr lang="de-DE" sz="900" dirty="0" smtClean="0">
                <a:solidFill>
                  <a:schemeClr val="bg2"/>
                </a:solidFill>
              </a:rPr>
              <a:t>Die BRD- Kolonie *DEUTSCH*1934 überlagert den deutschen Heimatstaat.</a:t>
            </a:r>
          </a:p>
          <a:p>
            <a:r>
              <a:rPr lang="de-DE" sz="900" dirty="0" smtClean="0">
                <a:solidFill>
                  <a:schemeClr val="bg2"/>
                </a:solidFill>
              </a:rPr>
              <a:t>Seit 1945 Welt- Krieg aktiv: keine Friedensverträge mit 54 Nationen.</a:t>
            </a:r>
          </a:p>
          <a:p>
            <a:r>
              <a:rPr lang="de-DE" sz="900" dirty="0" smtClean="0">
                <a:solidFill>
                  <a:schemeClr val="bg2"/>
                </a:solidFill>
              </a:rPr>
              <a:t>Die BRD darf, will und kann keinen Frieden schließen.</a:t>
            </a:r>
          </a:p>
          <a:p>
            <a:r>
              <a:rPr lang="de-DE" sz="900" dirty="0" smtClean="0">
                <a:solidFill>
                  <a:schemeClr val="bg2"/>
                </a:solidFill>
              </a:rPr>
              <a:t>Das Personal *DEUTSCH* 1934 wurde ab 8.12.2010 STAATENLOS in der BRD NaZi- Kolonie.</a:t>
            </a:r>
          </a:p>
          <a:p>
            <a:endParaRPr lang="de-DE" sz="900" dirty="0" smtClean="0">
              <a:solidFill>
                <a:schemeClr val="bg2"/>
              </a:solidFill>
            </a:endParaRPr>
          </a:p>
          <a:p>
            <a:r>
              <a:rPr lang="de-DE" sz="900" dirty="0" smtClean="0">
                <a:solidFill>
                  <a:schemeClr val="bg2"/>
                </a:solidFill>
              </a:rPr>
              <a:t>Art. 116 GG „deutsche Staatsangehörigkeit" 1934</a:t>
            </a:r>
          </a:p>
          <a:p>
            <a:r>
              <a:rPr lang="de-DE" sz="900" dirty="0" smtClean="0">
                <a:solidFill>
                  <a:schemeClr val="bg2"/>
                </a:solidFill>
              </a:rPr>
              <a:t>Art. 16 GG STAATENLOS</a:t>
            </a:r>
          </a:p>
          <a:p>
            <a:r>
              <a:rPr lang="de-DE" sz="900" dirty="0" smtClean="0">
                <a:solidFill>
                  <a:schemeClr val="bg2"/>
                </a:solidFill>
              </a:rPr>
              <a:t>Art. 139 GG Befreiung von der faschistischen Gleichschaltung</a:t>
            </a:r>
          </a:p>
          <a:p>
            <a:r>
              <a:rPr lang="de-DE" sz="900" dirty="0" smtClean="0"/>
              <a:t>Art. 146 GG Heimatangehörigkeit / Welt- Frieden</a:t>
            </a:r>
            <a:endParaRPr lang="de-DE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Militär - GG vs. Politik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5B89-DEBD-4EF6-A063-D342427DBEA1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22</a:t>
            </a:fld>
            <a:endParaRPr kumimoji="0" lang="en-US"/>
          </a:p>
        </p:txBody>
      </p:sp>
      <p:pic>
        <p:nvPicPr>
          <p:cNvPr id="4" name="Grafik 3" descr="GG vs Politik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34" y="1214422"/>
            <a:ext cx="3685166" cy="5214974"/>
          </a:xfrm>
          <a:prstGeom prst="rect">
            <a:avLst/>
          </a:prstGeom>
        </p:spPr>
      </p:pic>
      <p:pic>
        <p:nvPicPr>
          <p:cNvPr id="5" name="Grafik 4" descr="GG vs Politik_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786" y="1214422"/>
            <a:ext cx="3685166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111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Militär - GG116 - die Staatsangehörigkeit besteht unabhängig </a:t>
            </a:r>
            <a:r>
              <a:rPr lang="de-DE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de-DE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07-57F1-4203-AFF0-24D215253999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23</a:t>
            </a:fld>
            <a:endParaRPr kumimoji="0" lang="en-US"/>
          </a:p>
        </p:txBody>
      </p:sp>
      <p:pic>
        <p:nvPicPr>
          <p:cNvPr id="3" name="Grafik 2" descr="GG116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1071546"/>
            <a:ext cx="3799363" cy="5370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Deutscher Bundestag Seite 1 - *Die Linke*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24</a:t>
            </a:fld>
            <a:endParaRPr kumimoji="0" lang="en-US"/>
          </a:p>
        </p:txBody>
      </p:sp>
      <p:pic>
        <p:nvPicPr>
          <p:cNvPr id="6" name="Grafik 5" descr="Gesetzentwurf - Die Link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214422"/>
            <a:ext cx="4000528" cy="493863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Kriegslist neue Verfassung 1 (HLKO Art. 24)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25</a:t>
            </a:fld>
            <a:endParaRPr kumimoji="0" lang="en-US"/>
          </a:p>
        </p:txBody>
      </p:sp>
      <p:pic>
        <p:nvPicPr>
          <p:cNvPr id="6" name="Grafik 5" descr="Schäuble mit Mar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1071546"/>
            <a:ext cx="4572032" cy="3024276"/>
          </a:xfrm>
          <a:prstGeom prst="rect">
            <a:avLst/>
          </a:prstGeom>
        </p:spPr>
      </p:pic>
      <p:pic>
        <p:nvPicPr>
          <p:cNvPr id="7" name="Picture 2" descr="I:\Bilder\EU &amp; BRD\Roth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4286256"/>
            <a:ext cx="1785950" cy="2286016"/>
          </a:xfrm>
          <a:prstGeom prst="rect">
            <a:avLst/>
          </a:prstGeom>
          <a:noFill/>
        </p:spPr>
      </p:pic>
      <p:pic>
        <p:nvPicPr>
          <p:cNvPr id="8" name="Picture 3" descr="I:\Bilder\Protestbewegung\Trojaner 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071546"/>
            <a:ext cx="2928958" cy="3018256"/>
          </a:xfrm>
          <a:prstGeom prst="rect">
            <a:avLst/>
          </a:prstGeom>
          <a:noFill/>
        </p:spPr>
      </p:pic>
      <p:pic>
        <p:nvPicPr>
          <p:cNvPr id="9" name="Picture 4" descr="I:\Bilder\NWO\gys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4286256"/>
            <a:ext cx="2778100" cy="2286016"/>
          </a:xfrm>
          <a:prstGeom prst="rect">
            <a:avLst/>
          </a:prstGeom>
          <a:noFill/>
        </p:spPr>
      </p:pic>
      <p:pic>
        <p:nvPicPr>
          <p:cNvPr id="10" name="Picture 5" descr="I:\Bilder\EU &amp; BRD\110906-schachtschneid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4286256"/>
            <a:ext cx="2928958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Kriegslist neue Verfassung 2 (HLKO Art. 24)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26</a:t>
            </a:fld>
            <a:endParaRPr kumimoji="0" lang="en-US"/>
          </a:p>
        </p:txBody>
      </p:sp>
      <p:pic>
        <p:nvPicPr>
          <p:cNvPr id="6" name="Grafik 5" descr="Der Tagesspiegel Münte mit Mat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071546"/>
            <a:ext cx="3714921" cy="5270232"/>
          </a:xfrm>
          <a:prstGeom prst="rect">
            <a:avLst/>
          </a:prstGeom>
        </p:spPr>
      </p:pic>
      <p:pic>
        <p:nvPicPr>
          <p:cNvPr id="7" name="Grafik 6" descr="Spiegel Münte mit Mark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071546"/>
            <a:ext cx="4071966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488044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 Plan: Geheimaktion Grundgesetz 2011 - Bundestagswahl 2013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27</a:t>
            </a:fld>
            <a:endParaRPr kumimoji="0" lang="en-US"/>
          </a:p>
        </p:txBody>
      </p:sp>
      <p:pic>
        <p:nvPicPr>
          <p:cNvPr id="6" name="Grafik 5" descr="Spiegel 46 11 - Blatt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5" y="1285860"/>
            <a:ext cx="3835715" cy="5004539"/>
          </a:xfrm>
          <a:prstGeom prst="rect">
            <a:avLst/>
          </a:prstGeom>
        </p:spPr>
      </p:pic>
      <p:pic>
        <p:nvPicPr>
          <p:cNvPr id="7" name="Grafik 6" descr="Spiegel 46 11 - Blatt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285860"/>
            <a:ext cx="3750032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DEUTSCHLAND hat und ist die  LÖSUNG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4EBE-3048-4F34-BA50-D289DFFE59E5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28</a:t>
            </a:fld>
            <a:endParaRPr kumimoji="0" lang="en-US"/>
          </a:p>
        </p:txBody>
      </p:sp>
      <p:pic>
        <p:nvPicPr>
          <p:cNvPr id="3" name="Grafik 2" descr="DEUTSCHLAND LÖS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571612"/>
            <a:ext cx="7328666" cy="4891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Solidarität für Heimat &amp; Welt- Frieden  = Zukunft für alle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29</a:t>
            </a:fld>
            <a:endParaRPr kumimoji="0" lang="en-US"/>
          </a:p>
        </p:txBody>
      </p:sp>
      <p:pic>
        <p:nvPicPr>
          <p:cNvPr id="6" name="Grafik 5" descr="Kopie vonweltfried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000108"/>
            <a:ext cx="7400018" cy="52984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18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Europäische Union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3</a:t>
            </a:fld>
            <a:endParaRPr kumimoji="0" lang="en-US"/>
          </a:p>
        </p:txBody>
      </p:sp>
      <p:pic>
        <p:nvPicPr>
          <p:cNvPr id="6" name="Grafik 5" descr="B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285860"/>
            <a:ext cx="3857652" cy="3849079"/>
          </a:xfrm>
          <a:prstGeom prst="rect">
            <a:avLst/>
          </a:prstGeom>
        </p:spPr>
      </p:pic>
      <p:pic>
        <p:nvPicPr>
          <p:cNvPr id="1026" name="Picture 2" descr="I:\Bilder\Faschismus &amp; Nazismus\nazi-regime-deutschland-2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85860"/>
            <a:ext cx="3958003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HEIMAT- Reichstag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AA62-F155-451E-A18E-41CBC20FA652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30</a:t>
            </a:fld>
            <a:endParaRPr kumimoji="0" lang="en-US"/>
          </a:p>
        </p:txBody>
      </p:sp>
      <p:pic>
        <p:nvPicPr>
          <p:cNvPr id="3" name="Grafik 2" descr="HEIMAT- Reichst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071546"/>
            <a:ext cx="7090492" cy="5229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Grundgesetz vs. Weimarer Verfassung WRV 1919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4</a:t>
            </a:fld>
            <a:endParaRPr kumimoji="0"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1571604" y="1285860"/>
            <a:ext cx="6500858" cy="4643470"/>
            <a:chOff x="1571604" y="1285860"/>
            <a:chExt cx="6500858" cy="4643470"/>
          </a:xfrm>
        </p:grpSpPr>
        <p:pic>
          <p:nvPicPr>
            <p:cNvPr id="7" name="Grafik 6" descr="GG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604" y="1285860"/>
              <a:ext cx="3033972" cy="4643470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7752" y="1285860"/>
              <a:ext cx="3214710" cy="464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Deutschland überlagert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5</a:t>
            </a:fld>
            <a:endParaRPr kumimoji="0"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928662" y="1000108"/>
            <a:ext cx="7639047" cy="5161211"/>
            <a:chOff x="924827" y="1214422"/>
            <a:chExt cx="7639047" cy="5161211"/>
          </a:xfrm>
        </p:grpSpPr>
        <p:pic>
          <p:nvPicPr>
            <p:cNvPr id="7" name="Grafik 6" descr="DEUTSCHLAND überlagert 2.doc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827" y="1214422"/>
              <a:ext cx="3647174" cy="5161211"/>
            </a:xfrm>
            <a:prstGeom prst="rect">
              <a:avLst/>
            </a:prstGeom>
          </p:spPr>
        </p:pic>
        <p:pic>
          <p:nvPicPr>
            <p:cNvPr id="8" name="Grafik 7" descr="DEUTSCHLAND überlagert 2.doc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9190" y="1214422"/>
              <a:ext cx="3634684" cy="5143536"/>
            </a:xfrm>
            <a:prstGeom prst="rect">
              <a:avLst/>
            </a:prstGeom>
          </p:spPr>
        </p:pic>
      </p:grpSp>
      <p:pic>
        <p:nvPicPr>
          <p:cNvPr id="9" name="Grafik 8" descr="Zonen_Deutschland-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500438"/>
            <a:ext cx="3590924" cy="26606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70233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Die BRD ist nicht Deutschland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6</a:t>
            </a:fld>
            <a:endParaRPr kumimoji="0" lang="en-US"/>
          </a:p>
        </p:txBody>
      </p:sp>
      <p:pic>
        <p:nvPicPr>
          <p:cNvPr id="6" name="Grafik 5" descr="Britische Botschaft Berlin 18.11.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1071546"/>
            <a:ext cx="5045855" cy="49292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Dokumente aus dem Kanzleramt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7</a:t>
            </a:fld>
            <a:endParaRPr kumimoji="0" lang="en-US"/>
          </a:p>
        </p:txBody>
      </p:sp>
      <p:pic>
        <p:nvPicPr>
          <p:cNvPr id="6" name="Grafik 5" descr="DOK- Kanzleram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1071546"/>
            <a:ext cx="3572218" cy="50424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Wiedervereinigung ist nicht erfolgt 1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8</a:t>
            </a:fld>
            <a:endParaRPr kumimoji="0"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2214546" y="1000108"/>
            <a:ext cx="5239714" cy="5286412"/>
            <a:chOff x="2071670" y="1000108"/>
            <a:chExt cx="5239714" cy="5286412"/>
          </a:xfrm>
        </p:grpSpPr>
        <p:pic>
          <p:nvPicPr>
            <p:cNvPr id="7" name="Picture 2" descr="I:\Bilder\Gesetzblätter\Kanzleramt S 106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71670" y="3286124"/>
              <a:ext cx="5239714" cy="3000396"/>
            </a:xfrm>
            <a:prstGeom prst="rect">
              <a:avLst/>
            </a:prstGeom>
            <a:noFill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71670" y="1000108"/>
              <a:ext cx="5219707" cy="2245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Wiedervereinigung ist nicht erfolgt 2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9</a:t>
            </a:fld>
            <a:endParaRPr kumimoji="0" lang="en-US"/>
          </a:p>
        </p:txBody>
      </p:sp>
      <p:pic>
        <p:nvPicPr>
          <p:cNvPr id="6" name="Grafik 5" descr="NZ Münte mit Mar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000108"/>
            <a:ext cx="3640802" cy="5286412"/>
          </a:xfrm>
          <a:prstGeom prst="rect">
            <a:avLst/>
          </a:prstGeom>
        </p:spPr>
      </p:pic>
      <p:pic>
        <p:nvPicPr>
          <p:cNvPr id="7" name="Grafik 6" descr="Handelsblatt Müntefering mit Mark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000108"/>
            <a:ext cx="3714776" cy="52864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Benutzerdefiniert 10">
      <a:dk1>
        <a:sysClr val="windowText" lastClr="000000"/>
      </a:dk1>
      <a:lt1>
        <a:srgbClr val="000000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390</Words>
  <Application>Microsoft Office PowerPoint</Application>
  <PresentationFormat>Bildschirmpräsentation (4:3)</PresentationFormat>
  <Paragraphs>140</Paragraphs>
  <Slides>30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Larissa-Design</vt:lpstr>
      <vt:lpstr>Боннская армия основной закон в 1949</vt:lpstr>
      <vt:lpstr>Reichstag Christo - Staatenloser Bundestag Berlin</vt:lpstr>
      <vt:lpstr>Europäische Union </vt:lpstr>
      <vt:lpstr>Grundgesetz vs. Weimarer Verfassung WRV 1919</vt:lpstr>
      <vt:lpstr>Deutschland überlagert</vt:lpstr>
      <vt:lpstr>Die BRD ist nicht Deutschland</vt:lpstr>
      <vt:lpstr>Dokumente aus dem Kanzleramt</vt:lpstr>
      <vt:lpstr>Wiedervereinigung ist nicht erfolgt 1</vt:lpstr>
      <vt:lpstr>Wiedervereinigung ist nicht erfolgt 2</vt:lpstr>
      <vt:lpstr>Grundgesetz – Basic – low2 Seite 1 - 2</vt:lpstr>
      <vt:lpstr>Das Kernproblem in Deutschland - die Verfassung fehlt</vt:lpstr>
      <vt:lpstr>Deutschland Vassungslos</vt:lpstr>
      <vt:lpstr>VERFASSUNG1919 = Friedensverträge Seite 1- 2</vt:lpstr>
      <vt:lpstr>VERFASSUNG1919 = Friedensverträge Seite 3</vt:lpstr>
      <vt:lpstr>Alliierte Zuständigkeit im Militär - Grundgesetz</vt:lpstr>
      <vt:lpstr>Alliierte Zuständigkeit im Grund Gesetz Seite 1 - 2</vt:lpstr>
      <vt:lpstr>Alliierte Zuständigkeit im Grund Gesetz Seite 3 - 4</vt:lpstr>
      <vt:lpstr>Alliierte Zuständigkeit im Grund Gesetz Seite 5 - 6</vt:lpstr>
      <vt:lpstr>Alliierte Zuständigkeit im Grund Gesetz Seite 7 - 8</vt:lpstr>
      <vt:lpstr>Alliierte Zuständigkeit im Grund Gesetz Seite 9 - 10</vt:lpstr>
      <vt:lpstr>Die Hohe Hand</vt:lpstr>
      <vt:lpstr>Militär - GG vs. Politik</vt:lpstr>
      <vt:lpstr>Militär - GG116 - die Staatsangehörigkeit besteht unabhängig …</vt:lpstr>
      <vt:lpstr>Deutscher Bundestag Seite 1 - *Die Linke*</vt:lpstr>
      <vt:lpstr>Kriegslist neue Verfassung 1 (HLKO Art. 24)</vt:lpstr>
      <vt:lpstr>Kriegslist neue Verfassung 2 (HLKO Art. 24)</vt:lpstr>
      <vt:lpstr>Der Plan: Geheimaktion Grundgesetz 2011 - Bundestagswahl 2013</vt:lpstr>
      <vt:lpstr>DEUTSCHLAND hat und ist die  LÖSUNG</vt:lpstr>
      <vt:lpstr>Solidarität für Heimat &amp; Welt- Frieden  = Zukunft für alle</vt:lpstr>
      <vt:lpstr>HEIMAT- Reichstag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Widerstand</dc:creator>
  <cp:lastModifiedBy>Widerstand</cp:lastModifiedBy>
  <cp:revision>51</cp:revision>
  <dcterms:created xsi:type="dcterms:W3CDTF">2013-08-08T18:30:30Z</dcterms:created>
  <dcterms:modified xsi:type="dcterms:W3CDTF">2013-09-02T23:46:45Z</dcterms:modified>
</cp:coreProperties>
</file>